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0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F237-4520-93C4-414E-EA4B7B5CB4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958BF136-CE4E-86D5-5EE1-AB2242C170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5151F4C8-7B4B-A218-50C0-AAC194277425}"/>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1BF3FCA3-EBA6-CD7F-928A-11FC7EF95AC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0CAFD0C-3B0A-5727-2E1C-19735673E0B8}"/>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1183800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BD0DB-D186-4B8D-D39C-768A146FAD97}"/>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7A39A7AF-955F-D7FB-A6D3-49DC12E590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736E0D98-2C72-B41C-492A-CD18C091BDA4}"/>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6A454039-B1C5-DCDF-A6E3-6BB684032B32}"/>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DEC9BFA-7030-FF7D-24F4-70F87229831A}"/>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4210565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B229BC-A051-0676-B82E-F7E639E126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E8D8E26-3130-ED4A-9396-B8B00118AA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FAEC437-9C86-42CE-FDF8-282F6349E294}"/>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401DAC2D-6357-F0E9-039C-82A63610019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4E21DA9B-FE94-0E02-25A8-D442D5518318}"/>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240379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21B7-A95F-4635-B9D0-C21A2473CDC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AAEADD23-C208-9B7E-503D-922712F10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37A738E6-EEF8-E557-5918-CABBFA00B29E}"/>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569B4917-4D52-C6F7-C47D-BB8BBCB96237}"/>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E6E639E-CFAE-8841-151F-12BE67CE9EB6}"/>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289360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84FDE-D0EB-E6DD-174F-F73AF64178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8EE9B379-45A9-AE26-44FC-5E22B87A6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995CE-CBA3-77F2-584E-D554BCC02359}"/>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D89BAF1F-64B3-6F77-030E-55FE0E502903}"/>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D3D8780-ECE7-4727-5D4F-6F725FD6662F}"/>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1868576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C8B5C-7E06-0B37-E2E9-F5554E02577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993156D3-76A0-2E95-138F-0251158864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978EC85B-DC4D-E8A8-2AE0-D2B927936C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61534CBE-052B-582B-9A6B-D91F67E806C7}"/>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6" name="Footer Placeholder 5">
            <a:extLst>
              <a:ext uri="{FF2B5EF4-FFF2-40B4-BE49-F238E27FC236}">
                <a16:creationId xmlns:a16="http://schemas.microsoft.com/office/drawing/2014/main" id="{E2CFAAE3-A2AC-5575-259C-A0253E30799A}"/>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6A3AA5CB-EE0E-7F39-6051-A2E3EF4AB485}"/>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962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53B0C-0AB1-5341-372D-BFC46B3356B8}"/>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8149882A-9D7E-E976-3DD3-996BF688AC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23F42D-1931-D444-5145-E7FB7D48C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007F3EA1-2D6B-A7BA-EE84-7CD9499A0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DAA4CB-C280-57EA-307B-DF3104E413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0038F89D-30F9-8D2E-6211-7AC9091AA991}"/>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8" name="Footer Placeholder 7">
            <a:extLst>
              <a:ext uri="{FF2B5EF4-FFF2-40B4-BE49-F238E27FC236}">
                <a16:creationId xmlns:a16="http://schemas.microsoft.com/office/drawing/2014/main" id="{A4611896-C785-5479-8BFD-183108EDE4B7}"/>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EF3127AA-2D5D-BD0A-9298-8FBAF3E6AC02}"/>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297893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50FE3-FF0F-216D-7898-4E1E3BFB9284}"/>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8B846701-B694-3C86-726A-2F9B5F6AC62C}"/>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4" name="Footer Placeholder 3">
            <a:extLst>
              <a:ext uri="{FF2B5EF4-FFF2-40B4-BE49-F238E27FC236}">
                <a16:creationId xmlns:a16="http://schemas.microsoft.com/office/drawing/2014/main" id="{6C64B8D7-D01A-ED5C-34A6-F800409977B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FF931A05-E1FB-679C-4643-4AB61081131F}"/>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245892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76EAEF-D083-1637-DFF6-B4E65E8F1E4F}"/>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3" name="Footer Placeholder 2">
            <a:extLst>
              <a:ext uri="{FF2B5EF4-FFF2-40B4-BE49-F238E27FC236}">
                <a16:creationId xmlns:a16="http://schemas.microsoft.com/office/drawing/2014/main" id="{A22B68A6-3964-96CE-AA45-54EEA2880CD5}"/>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37BB6F71-6F12-FACB-615B-6027840B9106}"/>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218392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A8DF-1B3A-96A6-C017-5C0DAA587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8B404D93-79C2-16E1-58CD-157272225E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A4BA1859-BB7A-9359-C59B-5F669D906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666A3F-ACCA-2770-3E38-1C413FB4406B}"/>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6" name="Footer Placeholder 5">
            <a:extLst>
              <a:ext uri="{FF2B5EF4-FFF2-40B4-BE49-F238E27FC236}">
                <a16:creationId xmlns:a16="http://schemas.microsoft.com/office/drawing/2014/main" id="{88875ED7-0A3A-02BF-027F-90A04292D34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2A0AAA51-21D4-05EB-7909-059AB85B673D}"/>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186200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1EEE6-3F27-D333-664F-AEECC6747F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FF44358D-DC7E-D1EA-F3DA-9561B137B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93652D7A-FA11-9024-16FF-47E4F76CD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426D7-66F8-4073-10FC-5476AD60474E}"/>
              </a:ext>
            </a:extLst>
          </p:cNvPr>
          <p:cNvSpPr>
            <a:spLocks noGrp="1"/>
          </p:cNvSpPr>
          <p:nvPr>
            <p:ph type="dt" sz="half" idx="10"/>
          </p:nvPr>
        </p:nvSpPr>
        <p:spPr/>
        <p:txBody>
          <a:bodyPr/>
          <a:lstStyle/>
          <a:p>
            <a:fld id="{F0833528-8F94-48D2-8B6E-2C32E1442B03}" type="datetimeFigureOut">
              <a:rPr lang="el-GR" smtClean="0"/>
              <a:t>22/8/2022</a:t>
            </a:fld>
            <a:endParaRPr lang="el-GR"/>
          </a:p>
        </p:txBody>
      </p:sp>
      <p:sp>
        <p:nvSpPr>
          <p:cNvPr id="6" name="Footer Placeholder 5">
            <a:extLst>
              <a:ext uri="{FF2B5EF4-FFF2-40B4-BE49-F238E27FC236}">
                <a16:creationId xmlns:a16="http://schemas.microsoft.com/office/drawing/2014/main" id="{D71DD6D7-3C26-EED2-5902-D274452F2C9B}"/>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4204409-A5FF-B301-E7F3-114C69D36226}"/>
              </a:ext>
            </a:extLst>
          </p:cNvPr>
          <p:cNvSpPr>
            <a:spLocks noGrp="1"/>
          </p:cNvSpPr>
          <p:nvPr>
            <p:ph type="sldNum" sz="quarter" idx="12"/>
          </p:nvPr>
        </p:nvSpPr>
        <p:spPr/>
        <p:txBody>
          <a:bodyPr/>
          <a:lstStyle/>
          <a:p>
            <a:fld id="{08B1EB71-75D2-4F24-8D66-02421AA1ADAE}" type="slidenum">
              <a:rPr lang="el-GR" smtClean="0"/>
              <a:t>‹#›</a:t>
            </a:fld>
            <a:endParaRPr lang="el-GR"/>
          </a:p>
        </p:txBody>
      </p:sp>
    </p:spTree>
    <p:extLst>
      <p:ext uri="{BB962C8B-B14F-4D97-AF65-F5344CB8AC3E}">
        <p14:creationId xmlns:p14="http://schemas.microsoft.com/office/powerpoint/2010/main" val="198847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619116-0AB0-0C71-8022-39A93B7C74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B9BABA9E-14FE-0712-6D3D-9ED2E4F4FC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1685673-B214-41FB-CC13-C39441C97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33528-8F94-48D2-8B6E-2C32E1442B03}" type="datetimeFigureOut">
              <a:rPr lang="el-GR" smtClean="0"/>
              <a:t>22/8/2022</a:t>
            </a:fld>
            <a:endParaRPr lang="el-GR"/>
          </a:p>
        </p:txBody>
      </p:sp>
      <p:sp>
        <p:nvSpPr>
          <p:cNvPr id="5" name="Footer Placeholder 4">
            <a:extLst>
              <a:ext uri="{FF2B5EF4-FFF2-40B4-BE49-F238E27FC236}">
                <a16:creationId xmlns:a16="http://schemas.microsoft.com/office/drawing/2014/main" id="{72005459-E172-FA40-B9A0-02D30D037A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A4122421-55AA-5085-5DD0-6431680759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1EB71-75D2-4F24-8D66-02421AA1ADAE}" type="slidenum">
              <a:rPr lang="el-GR" smtClean="0"/>
              <a:t>‹#›</a:t>
            </a:fld>
            <a:endParaRPr lang="el-GR"/>
          </a:p>
        </p:txBody>
      </p:sp>
    </p:spTree>
    <p:extLst>
      <p:ext uri="{BB962C8B-B14F-4D97-AF65-F5344CB8AC3E}">
        <p14:creationId xmlns:p14="http://schemas.microsoft.com/office/powerpoint/2010/main" val="19035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sv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959FDEEA-8472-75BE-A0E9-2F7580552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3837" y="252477"/>
            <a:ext cx="4124325" cy="1933575"/>
          </a:xfrm>
          <a:prstGeom prst="rect">
            <a:avLst/>
          </a:prstGeom>
          <a:effectLst>
            <a:outerShdw blurRad="50800" dist="38100" dir="2700000" algn="tl" rotWithShape="0">
              <a:prstClr val="black">
                <a:alpha val="40000"/>
              </a:prstClr>
            </a:outerShdw>
          </a:effectLst>
        </p:spPr>
      </p:pic>
      <p:sp>
        <p:nvSpPr>
          <p:cNvPr id="4" name="TextBox 3">
            <a:extLst>
              <a:ext uri="{FF2B5EF4-FFF2-40B4-BE49-F238E27FC236}">
                <a16:creationId xmlns:a16="http://schemas.microsoft.com/office/drawing/2014/main" id="{9BDE6E44-3A5F-F4BE-F8BF-220FA403DBFE}"/>
              </a:ext>
            </a:extLst>
          </p:cNvPr>
          <p:cNvSpPr txBox="1"/>
          <p:nvPr/>
        </p:nvSpPr>
        <p:spPr>
          <a:xfrm>
            <a:off x="2059709" y="2937164"/>
            <a:ext cx="8229600" cy="107721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3200" b="1" dirty="0">
                <a:solidFill>
                  <a:srgbClr val="1150A1"/>
                </a:solidFill>
              </a:rPr>
              <a:t>INSTRUCTIONS FOR THE SESSION CHAIRS AND THE ROOM MANAGERS</a:t>
            </a:r>
            <a:endParaRPr lang="el-GR" sz="3200" b="1" dirty="0">
              <a:solidFill>
                <a:srgbClr val="1150A1"/>
              </a:solidFill>
            </a:endParaRPr>
          </a:p>
        </p:txBody>
      </p:sp>
    </p:spTree>
    <p:extLst>
      <p:ext uri="{BB962C8B-B14F-4D97-AF65-F5344CB8AC3E}">
        <p14:creationId xmlns:p14="http://schemas.microsoft.com/office/powerpoint/2010/main" val="181857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9DEC707-6C36-D6A3-0825-0E1488630429}"/>
              </a:ext>
            </a:extLst>
          </p:cNvPr>
          <p:cNvSpPr/>
          <p:nvPr/>
        </p:nvSpPr>
        <p:spPr>
          <a:xfrm>
            <a:off x="614149" y="719919"/>
            <a:ext cx="4640239" cy="58037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a:extLst>
              <a:ext uri="{FF2B5EF4-FFF2-40B4-BE49-F238E27FC236}">
                <a16:creationId xmlns:a16="http://schemas.microsoft.com/office/drawing/2014/main" id="{7C9802D6-C6CD-4A61-0BA0-DB9192A8F85E}"/>
              </a:ext>
            </a:extLst>
          </p:cNvPr>
          <p:cNvPicPr>
            <a:picLocks noChangeAspect="1"/>
          </p:cNvPicPr>
          <p:nvPr/>
        </p:nvPicPr>
        <p:blipFill>
          <a:blip r:embed="rId2"/>
          <a:stretch>
            <a:fillRect/>
          </a:stretch>
        </p:blipFill>
        <p:spPr>
          <a:xfrm>
            <a:off x="2482105" y="611849"/>
            <a:ext cx="914479" cy="914479"/>
          </a:xfrm>
          <a:prstGeom prst="rect">
            <a:avLst/>
          </a:prstGeom>
        </p:spPr>
      </p:pic>
      <p:pic>
        <p:nvPicPr>
          <p:cNvPr id="18" name="Picture 17">
            <a:extLst>
              <a:ext uri="{FF2B5EF4-FFF2-40B4-BE49-F238E27FC236}">
                <a16:creationId xmlns:a16="http://schemas.microsoft.com/office/drawing/2014/main" id="{44AA0AB1-3701-64EB-DEAA-591E5AFF761E}"/>
              </a:ext>
            </a:extLst>
          </p:cNvPr>
          <p:cNvPicPr>
            <a:picLocks noChangeAspect="1"/>
          </p:cNvPicPr>
          <p:nvPr/>
        </p:nvPicPr>
        <p:blipFill>
          <a:blip r:embed="rId3"/>
          <a:stretch>
            <a:fillRect/>
          </a:stretch>
        </p:blipFill>
        <p:spPr>
          <a:xfrm>
            <a:off x="3847775" y="900673"/>
            <a:ext cx="914479" cy="914479"/>
          </a:xfrm>
          <a:prstGeom prst="rect">
            <a:avLst/>
          </a:prstGeom>
        </p:spPr>
      </p:pic>
      <p:pic>
        <p:nvPicPr>
          <p:cNvPr id="19" name="Picture 18">
            <a:extLst>
              <a:ext uri="{FF2B5EF4-FFF2-40B4-BE49-F238E27FC236}">
                <a16:creationId xmlns:a16="http://schemas.microsoft.com/office/drawing/2014/main" id="{B02541B8-B750-41F6-5209-ACCF87666D6B}"/>
              </a:ext>
            </a:extLst>
          </p:cNvPr>
          <p:cNvPicPr>
            <a:picLocks noChangeAspect="1"/>
          </p:cNvPicPr>
          <p:nvPr/>
        </p:nvPicPr>
        <p:blipFill>
          <a:blip r:embed="rId4"/>
          <a:stretch>
            <a:fillRect/>
          </a:stretch>
        </p:blipFill>
        <p:spPr>
          <a:xfrm>
            <a:off x="2698551" y="2390424"/>
            <a:ext cx="501468" cy="501468"/>
          </a:xfrm>
          <a:prstGeom prst="rect">
            <a:avLst/>
          </a:prstGeom>
        </p:spPr>
      </p:pic>
      <p:pic>
        <p:nvPicPr>
          <p:cNvPr id="21" name="Graphic 20" descr="Meeting outline">
            <a:extLst>
              <a:ext uri="{FF2B5EF4-FFF2-40B4-BE49-F238E27FC236}">
                <a16:creationId xmlns:a16="http://schemas.microsoft.com/office/drawing/2014/main" id="{9AEDE677-5A8C-3C01-23F2-EE64BEFDB9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9634" y="908988"/>
            <a:ext cx="914400" cy="914400"/>
          </a:xfrm>
          <a:prstGeom prst="rect">
            <a:avLst/>
          </a:prstGeom>
        </p:spPr>
      </p:pic>
      <p:pic>
        <p:nvPicPr>
          <p:cNvPr id="24" name="Picture 23">
            <a:extLst>
              <a:ext uri="{FF2B5EF4-FFF2-40B4-BE49-F238E27FC236}">
                <a16:creationId xmlns:a16="http://schemas.microsoft.com/office/drawing/2014/main" id="{1E25FBFD-D24D-961D-5952-0DD780F75D15}"/>
              </a:ext>
            </a:extLst>
          </p:cNvPr>
          <p:cNvPicPr>
            <a:picLocks noChangeAspect="1"/>
          </p:cNvPicPr>
          <p:nvPr/>
        </p:nvPicPr>
        <p:blipFill>
          <a:blip r:embed="rId7"/>
          <a:stretch>
            <a:fillRect/>
          </a:stretch>
        </p:blipFill>
        <p:spPr>
          <a:xfrm>
            <a:off x="1396624" y="2821555"/>
            <a:ext cx="914479" cy="914479"/>
          </a:xfrm>
          <a:prstGeom prst="rect">
            <a:avLst/>
          </a:prstGeom>
        </p:spPr>
      </p:pic>
      <p:pic>
        <p:nvPicPr>
          <p:cNvPr id="25" name="Picture 24">
            <a:extLst>
              <a:ext uri="{FF2B5EF4-FFF2-40B4-BE49-F238E27FC236}">
                <a16:creationId xmlns:a16="http://schemas.microsoft.com/office/drawing/2014/main" id="{51418987-EB57-38A2-0F03-9A2CA6474C08}"/>
              </a:ext>
            </a:extLst>
          </p:cNvPr>
          <p:cNvPicPr>
            <a:picLocks noChangeAspect="1"/>
          </p:cNvPicPr>
          <p:nvPr/>
        </p:nvPicPr>
        <p:blipFill>
          <a:blip r:embed="rId7"/>
          <a:stretch>
            <a:fillRect/>
          </a:stretch>
        </p:blipFill>
        <p:spPr>
          <a:xfrm>
            <a:off x="1430704" y="3596145"/>
            <a:ext cx="914479" cy="914479"/>
          </a:xfrm>
          <a:prstGeom prst="rect">
            <a:avLst/>
          </a:prstGeom>
        </p:spPr>
      </p:pic>
      <p:pic>
        <p:nvPicPr>
          <p:cNvPr id="26" name="Picture 25">
            <a:extLst>
              <a:ext uri="{FF2B5EF4-FFF2-40B4-BE49-F238E27FC236}">
                <a16:creationId xmlns:a16="http://schemas.microsoft.com/office/drawing/2014/main" id="{6341F214-B456-303B-FAB3-D9DF396C54EF}"/>
              </a:ext>
            </a:extLst>
          </p:cNvPr>
          <p:cNvPicPr>
            <a:picLocks noChangeAspect="1"/>
          </p:cNvPicPr>
          <p:nvPr/>
        </p:nvPicPr>
        <p:blipFill>
          <a:blip r:embed="rId7"/>
          <a:stretch>
            <a:fillRect/>
          </a:stretch>
        </p:blipFill>
        <p:spPr>
          <a:xfrm>
            <a:off x="1430703" y="4435443"/>
            <a:ext cx="914479" cy="914479"/>
          </a:xfrm>
          <a:prstGeom prst="rect">
            <a:avLst/>
          </a:prstGeom>
        </p:spPr>
      </p:pic>
      <p:pic>
        <p:nvPicPr>
          <p:cNvPr id="27" name="Picture 26">
            <a:extLst>
              <a:ext uri="{FF2B5EF4-FFF2-40B4-BE49-F238E27FC236}">
                <a16:creationId xmlns:a16="http://schemas.microsoft.com/office/drawing/2014/main" id="{7194ACA9-F0C7-5414-A0D8-456232F19837}"/>
              </a:ext>
            </a:extLst>
          </p:cNvPr>
          <p:cNvPicPr>
            <a:picLocks noChangeAspect="1"/>
          </p:cNvPicPr>
          <p:nvPr/>
        </p:nvPicPr>
        <p:blipFill>
          <a:blip r:embed="rId7"/>
          <a:stretch>
            <a:fillRect/>
          </a:stretch>
        </p:blipFill>
        <p:spPr>
          <a:xfrm>
            <a:off x="3388055" y="2859047"/>
            <a:ext cx="914479" cy="914479"/>
          </a:xfrm>
          <a:prstGeom prst="rect">
            <a:avLst/>
          </a:prstGeom>
        </p:spPr>
      </p:pic>
      <p:pic>
        <p:nvPicPr>
          <p:cNvPr id="28" name="Picture 27">
            <a:extLst>
              <a:ext uri="{FF2B5EF4-FFF2-40B4-BE49-F238E27FC236}">
                <a16:creationId xmlns:a16="http://schemas.microsoft.com/office/drawing/2014/main" id="{B053B322-77B2-FF62-7748-575BCEEA2A0C}"/>
              </a:ext>
            </a:extLst>
          </p:cNvPr>
          <p:cNvPicPr>
            <a:picLocks noChangeAspect="1"/>
          </p:cNvPicPr>
          <p:nvPr/>
        </p:nvPicPr>
        <p:blipFill>
          <a:blip r:embed="rId7"/>
          <a:stretch>
            <a:fillRect/>
          </a:stretch>
        </p:blipFill>
        <p:spPr>
          <a:xfrm>
            <a:off x="3388055" y="3596144"/>
            <a:ext cx="914479" cy="914479"/>
          </a:xfrm>
          <a:prstGeom prst="rect">
            <a:avLst/>
          </a:prstGeom>
        </p:spPr>
      </p:pic>
      <p:pic>
        <p:nvPicPr>
          <p:cNvPr id="29" name="Picture 28">
            <a:extLst>
              <a:ext uri="{FF2B5EF4-FFF2-40B4-BE49-F238E27FC236}">
                <a16:creationId xmlns:a16="http://schemas.microsoft.com/office/drawing/2014/main" id="{CA9490E2-5CA0-46C0-0005-82FDF87E0D38}"/>
              </a:ext>
            </a:extLst>
          </p:cNvPr>
          <p:cNvPicPr>
            <a:picLocks noChangeAspect="1"/>
          </p:cNvPicPr>
          <p:nvPr/>
        </p:nvPicPr>
        <p:blipFill>
          <a:blip r:embed="rId7"/>
          <a:stretch>
            <a:fillRect/>
          </a:stretch>
        </p:blipFill>
        <p:spPr>
          <a:xfrm>
            <a:off x="3388055" y="4415010"/>
            <a:ext cx="914479" cy="914479"/>
          </a:xfrm>
          <a:prstGeom prst="rect">
            <a:avLst/>
          </a:prstGeom>
        </p:spPr>
      </p:pic>
      <p:pic>
        <p:nvPicPr>
          <p:cNvPr id="30" name="Picture 29">
            <a:extLst>
              <a:ext uri="{FF2B5EF4-FFF2-40B4-BE49-F238E27FC236}">
                <a16:creationId xmlns:a16="http://schemas.microsoft.com/office/drawing/2014/main" id="{53937B8B-9367-659E-AECA-5187D59161CD}"/>
              </a:ext>
            </a:extLst>
          </p:cNvPr>
          <p:cNvPicPr>
            <a:picLocks noChangeAspect="1"/>
          </p:cNvPicPr>
          <p:nvPr/>
        </p:nvPicPr>
        <p:blipFill>
          <a:blip r:embed="rId7"/>
          <a:stretch>
            <a:fillRect/>
          </a:stretch>
        </p:blipFill>
        <p:spPr>
          <a:xfrm>
            <a:off x="1472136" y="5285214"/>
            <a:ext cx="914479" cy="914479"/>
          </a:xfrm>
          <a:prstGeom prst="rect">
            <a:avLst/>
          </a:prstGeom>
        </p:spPr>
      </p:pic>
      <p:pic>
        <p:nvPicPr>
          <p:cNvPr id="31" name="Picture 30">
            <a:extLst>
              <a:ext uri="{FF2B5EF4-FFF2-40B4-BE49-F238E27FC236}">
                <a16:creationId xmlns:a16="http://schemas.microsoft.com/office/drawing/2014/main" id="{095D68AC-DA09-F048-815B-3E7BC73619F3}"/>
              </a:ext>
            </a:extLst>
          </p:cNvPr>
          <p:cNvPicPr>
            <a:picLocks noChangeAspect="1"/>
          </p:cNvPicPr>
          <p:nvPr/>
        </p:nvPicPr>
        <p:blipFill>
          <a:blip r:embed="rId7"/>
          <a:stretch>
            <a:fillRect/>
          </a:stretch>
        </p:blipFill>
        <p:spPr>
          <a:xfrm>
            <a:off x="3388054" y="5285213"/>
            <a:ext cx="914479" cy="914479"/>
          </a:xfrm>
          <a:prstGeom prst="rect">
            <a:avLst/>
          </a:prstGeom>
        </p:spPr>
      </p:pic>
      <p:pic>
        <p:nvPicPr>
          <p:cNvPr id="33" name="Graphic 32" descr="Video camera outline">
            <a:extLst>
              <a:ext uri="{FF2B5EF4-FFF2-40B4-BE49-F238E27FC236}">
                <a16:creationId xmlns:a16="http://schemas.microsoft.com/office/drawing/2014/main" id="{68A81A2C-C43B-2041-420B-50EF20992B1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58900">
            <a:off x="784272" y="1907119"/>
            <a:ext cx="754428" cy="754428"/>
          </a:xfrm>
          <a:prstGeom prst="rect">
            <a:avLst/>
          </a:prstGeom>
        </p:spPr>
      </p:pic>
      <p:grpSp>
        <p:nvGrpSpPr>
          <p:cNvPr id="40" name="Group 39">
            <a:extLst>
              <a:ext uri="{FF2B5EF4-FFF2-40B4-BE49-F238E27FC236}">
                <a16:creationId xmlns:a16="http://schemas.microsoft.com/office/drawing/2014/main" id="{1B3541F7-428A-9524-A16F-8E8EBF85748A}"/>
              </a:ext>
            </a:extLst>
          </p:cNvPr>
          <p:cNvGrpSpPr/>
          <p:nvPr/>
        </p:nvGrpSpPr>
        <p:grpSpPr>
          <a:xfrm>
            <a:off x="1008206" y="2509296"/>
            <a:ext cx="388418" cy="624517"/>
            <a:chOff x="6012382" y="1497629"/>
            <a:chExt cx="388418" cy="624517"/>
          </a:xfrm>
        </p:grpSpPr>
        <p:cxnSp>
          <p:nvCxnSpPr>
            <p:cNvPr id="35" name="Straight Connector 34">
              <a:extLst>
                <a:ext uri="{FF2B5EF4-FFF2-40B4-BE49-F238E27FC236}">
                  <a16:creationId xmlns:a16="http://schemas.microsoft.com/office/drawing/2014/main" id="{70F4A2A4-91CA-8621-164F-AA9E50D0EF55}"/>
                </a:ext>
              </a:extLst>
            </p:cNvPr>
            <p:cNvCxnSpPr/>
            <p:nvPr/>
          </p:nvCxnSpPr>
          <p:spPr>
            <a:xfrm flipH="1">
              <a:off x="6012382" y="1508078"/>
              <a:ext cx="186117" cy="61406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6140E069-4AF2-D9FE-6B81-9FF7FAE8115A}"/>
                </a:ext>
              </a:extLst>
            </p:cNvPr>
            <p:cNvCxnSpPr/>
            <p:nvPr/>
          </p:nvCxnSpPr>
          <p:spPr>
            <a:xfrm>
              <a:off x="6198499" y="1508078"/>
              <a:ext cx="202301" cy="61406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0FB89DB-F801-784B-252F-DC0856C22FCA}"/>
                </a:ext>
              </a:extLst>
            </p:cNvPr>
            <p:cNvCxnSpPr/>
            <p:nvPr/>
          </p:nvCxnSpPr>
          <p:spPr>
            <a:xfrm>
              <a:off x="6198499" y="1497629"/>
              <a:ext cx="0" cy="533440"/>
            </a:xfrm>
            <a:prstGeom prst="line">
              <a:avLst/>
            </a:prstGeom>
          </p:spPr>
          <p:style>
            <a:lnRef idx="1">
              <a:schemeClr val="dk1"/>
            </a:lnRef>
            <a:fillRef idx="0">
              <a:schemeClr val="dk1"/>
            </a:fillRef>
            <a:effectRef idx="0">
              <a:schemeClr val="dk1"/>
            </a:effectRef>
            <a:fontRef idx="minor">
              <a:schemeClr val="tx1"/>
            </a:fontRef>
          </p:style>
        </p:cxnSp>
      </p:grpSp>
      <p:pic>
        <p:nvPicPr>
          <p:cNvPr id="42" name="Graphic 41" descr="Microphone outline">
            <a:extLst>
              <a:ext uri="{FF2B5EF4-FFF2-40B4-BE49-F238E27FC236}">
                <a16:creationId xmlns:a16="http://schemas.microsoft.com/office/drawing/2014/main" id="{7C401642-79B8-5D86-38D9-2B9CEF5EBA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33654" y="1143536"/>
            <a:ext cx="457200" cy="457200"/>
          </a:xfrm>
          <a:prstGeom prst="rect">
            <a:avLst/>
          </a:prstGeom>
        </p:spPr>
      </p:pic>
      <p:pic>
        <p:nvPicPr>
          <p:cNvPr id="44" name="Picture 43">
            <a:extLst>
              <a:ext uri="{FF2B5EF4-FFF2-40B4-BE49-F238E27FC236}">
                <a16:creationId xmlns:a16="http://schemas.microsoft.com/office/drawing/2014/main" id="{15381820-C250-0312-71B2-0A934B4690BB}"/>
              </a:ext>
            </a:extLst>
          </p:cNvPr>
          <p:cNvPicPr>
            <a:picLocks noChangeAspect="1"/>
          </p:cNvPicPr>
          <p:nvPr/>
        </p:nvPicPr>
        <p:blipFill>
          <a:blip r:embed="rId12"/>
          <a:stretch>
            <a:fillRect/>
          </a:stretch>
        </p:blipFill>
        <p:spPr>
          <a:xfrm>
            <a:off x="2670418" y="3094676"/>
            <a:ext cx="457240" cy="457240"/>
          </a:xfrm>
          <a:prstGeom prst="rect">
            <a:avLst/>
          </a:prstGeom>
        </p:spPr>
      </p:pic>
      <p:sp>
        <p:nvSpPr>
          <p:cNvPr id="45" name="TextBox 44">
            <a:extLst>
              <a:ext uri="{FF2B5EF4-FFF2-40B4-BE49-F238E27FC236}">
                <a16:creationId xmlns:a16="http://schemas.microsoft.com/office/drawing/2014/main" id="{B9731BA3-C65D-C776-1BC2-A535A1E85738}"/>
              </a:ext>
            </a:extLst>
          </p:cNvPr>
          <p:cNvSpPr txBox="1"/>
          <p:nvPr/>
        </p:nvSpPr>
        <p:spPr>
          <a:xfrm>
            <a:off x="5565338" y="316765"/>
            <a:ext cx="6193214" cy="5451942"/>
          </a:xfrm>
          <a:prstGeom prst="rect">
            <a:avLst/>
          </a:prstGeom>
          <a:noFill/>
        </p:spPr>
        <p:txBody>
          <a:bodyPr wrap="square" rtlCol="0">
            <a:spAutoFit/>
          </a:bodyPr>
          <a:lstStyle/>
          <a:p>
            <a:pPr algn="ctr"/>
            <a:r>
              <a:rPr lang="en-US" sz="2800" b="1" dirty="0">
                <a:solidFill>
                  <a:srgbClr val="FF0000"/>
                </a:solidFill>
              </a:rPr>
              <a:t>The Hybrid Room Layout</a:t>
            </a:r>
          </a:p>
          <a:p>
            <a:pPr algn="ctr"/>
            <a:endParaRPr lang="en-US" b="1" dirty="0">
              <a:solidFill>
                <a:srgbClr val="FF0000"/>
              </a:solidFill>
            </a:endParaRPr>
          </a:p>
          <a:p>
            <a:pPr algn="ctr"/>
            <a:endParaRPr lang="en-US" b="1" dirty="0">
              <a:solidFill>
                <a:srgbClr val="FF0000"/>
              </a:solidFill>
            </a:endParaRPr>
          </a:p>
          <a:p>
            <a:pPr marL="342900" indent="-342900">
              <a:lnSpc>
                <a:spcPct val="150000"/>
              </a:lnSpc>
              <a:buFontTx/>
              <a:buAutoNum type="arabicPeriod"/>
            </a:pPr>
            <a:r>
              <a:rPr lang="en-US" sz="2400" b="1" dirty="0">
                <a:solidFill>
                  <a:schemeClr val="accent5">
                    <a:lumMod val="50000"/>
                  </a:schemeClr>
                </a:solidFill>
              </a:rPr>
              <a:t>Podium with Laptop</a:t>
            </a:r>
          </a:p>
          <a:p>
            <a:pPr marL="342900" indent="-342900">
              <a:lnSpc>
                <a:spcPct val="150000"/>
              </a:lnSpc>
              <a:buAutoNum type="arabicPeriod"/>
            </a:pPr>
            <a:r>
              <a:rPr lang="en-US" sz="2400" b="1" dirty="0">
                <a:solidFill>
                  <a:schemeClr val="accent5">
                    <a:lumMod val="50000"/>
                  </a:schemeClr>
                </a:solidFill>
              </a:rPr>
              <a:t>Projector Screen</a:t>
            </a:r>
          </a:p>
          <a:p>
            <a:pPr marL="342900" indent="-342900">
              <a:lnSpc>
                <a:spcPct val="150000"/>
              </a:lnSpc>
              <a:buAutoNum type="arabicPeriod"/>
            </a:pPr>
            <a:r>
              <a:rPr lang="en-US" sz="2400" b="1" dirty="0">
                <a:solidFill>
                  <a:schemeClr val="accent5">
                    <a:lumMod val="50000"/>
                  </a:schemeClr>
                </a:solidFill>
              </a:rPr>
              <a:t>Projector</a:t>
            </a:r>
          </a:p>
          <a:p>
            <a:pPr marL="342900" indent="-342900">
              <a:lnSpc>
                <a:spcPct val="150000"/>
              </a:lnSpc>
              <a:buAutoNum type="arabicPeriod"/>
            </a:pPr>
            <a:r>
              <a:rPr lang="en-US" sz="2400" b="1" dirty="0">
                <a:solidFill>
                  <a:schemeClr val="accent5">
                    <a:lumMod val="50000"/>
                  </a:schemeClr>
                </a:solidFill>
              </a:rPr>
              <a:t>Table for Session Chair and Room Manager</a:t>
            </a:r>
          </a:p>
          <a:p>
            <a:pPr marL="342900" indent="-342900">
              <a:lnSpc>
                <a:spcPct val="150000"/>
              </a:lnSpc>
              <a:buAutoNum type="arabicPeriod"/>
            </a:pPr>
            <a:r>
              <a:rPr lang="en-US" sz="2400" b="1" dirty="0">
                <a:solidFill>
                  <a:schemeClr val="accent5">
                    <a:lumMod val="50000"/>
                  </a:schemeClr>
                </a:solidFill>
              </a:rPr>
              <a:t>Camera</a:t>
            </a:r>
          </a:p>
          <a:p>
            <a:pPr marL="342900" indent="-342900">
              <a:lnSpc>
                <a:spcPct val="150000"/>
              </a:lnSpc>
              <a:buAutoNum type="arabicPeriod"/>
            </a:pPr>
            <a:r>
              <a:rPr lang="en-US" sz="2400" b="1" dirty="0">
                <a:solidFill>
                  <a:schemeClr val="accent5">
                    <a:lumMod val="50000"/>
                  </a:schemeClr>
                </a:solidFill>
              </a:rPr>
              <a:t>Two wireless microphones</a:t>
            </a:r>
          </a:p>
          <a:p>
            <a:pPr marL="342900" indent="-342900">
              <a:lnSpc>
                <a:spcPct val="150000"/>
              </a:lnSpc>
              <a:buAutoNum type="arabicPeriod"/>
            </a:pPr>
            <a:r>
              <a:rPr lang="en-US" sz="2400" b="1" dirty="0">
                <a:solidFill>
                  <a:schemeClr val="accent5">
                    <a:lumMod val="50000"/>
                  </a:schemeClr>
                </a:solidFill>
              </a:rPr>
              <a:t>Onsite Participants</a:t>
            </a:r>
          </a:p>
          <a:p>
            <a:pPr marL="342900" indent="-342900">
              <a:lnSpc>
                <a:spcPct val="150000"/>
              </a:lnSpc>
              <a:buAutoNum type="arabicPeriod"/>
            </a:pPr>
            <a:r>
              <a:rPr lang="en-US" sz="2400" b="1" dirty="0">
                <a:solidFill>
                  <a:schemeClr val="accent5">
                    <a:lumMod val="50000"/>
                  </a:schemeClr>
                </a:solidFill>
              </a:rPr>
              <a:t>Speakers</a:t>
            </a:r>
            <a:endParaRPr lang="el-GR" sz="2400" b="1" dirty="0">
              <a:solidFill>
                <a:schemeClr val="accent5">
                  <a:lumMod val="50000"/>
                </a:schemeClr>
              </a:solidFill>
            </a:endParaRPr>
          </a:p>
        </p:txBody>
      </p:sp>
      <p:sp>
        <p:nvSpPr>
          <p:cNvPr id="53" name="TextBox 52">
            <a:extLst>
              <a:ext uri="{FF2B5EF4-FFF2-40B4-BE49-F238E27FC236}">
                <a16:creationId xmlns:a16="http://schemas.microsoft.com/office/drawing/2014/main" id="{020A2A5C-E121-40CF-4274-59429F8DF053}"/>
              </a:ext>
            </a:extLst>
          </p:cNvPr>
          <p:cNvSpPr txBox="1"/>
          <p:nvPr/>
        </p:nvSpPr>
        <p:spPr>
          <a:xfrm>
            <a:off x="4165242" y="1324097"/>
            <a:ext cx="320488" cy="369332"/>
          </a:xfrm>
          <a:prstGeom prst="rect">
            <a:avLst/>
          </a:prstGeom>
          <a:noFill/>
        </p:spPr>
        <p:txBody>
          <a:bodyPr wrap="square" rtlCol="0">
            <a:spAutoFit/>
          </a:bodyPr>
          <a:lstStyle/>
          <a:p>
            <a:r>
              <a:rPr lang="en-US" b="1" dirty="0">
                <a:solidFill>
                  <a:schemeClr val="accent5">
                    <a:lumMod val="50000"/>
                  </a:schemeClr>
                </a:solidFill>
              </a:rPr>
              <a:t>1</a:t>
            </a:r>
            <a:endParaRPr lang="el-GR" b="1" dirty="0">
              <a:solidFill>
                <a:schemeClr val="accent5">
                  <a:lumMod val="50000"/>
                </a:schemeClr>
              </a:solidFill>
            </a:endParaRPr>
          </a:p>
        </p:txBody>
      </p:sp>
      <p:sp>
        <p:nvSpPr>
          <p:cNvPr id="56" name="TextBox 55">
            <a:extLst>
              <a:ext uri="{FF2B5EF4-FFF2-40B4-BE49-F238E27FC236}">
                <a16:creationId xmlns:a16="http://schemas.microsoft.com/office/drawing/2014/main" id="{55A16A07-8C2F-0960-8829-FAD8B27F29D8}"/>
              </a:ext>
            </a:extLst>
          </p:cNvPr>
          <p:cNvSpPr txBox="1"/>
          <p:nvPr/>
        </p:nvSpPr>
        <p:spPr>
          <a:xfrm>
            <a:off x="2774024" y="774204"/>
            <a:ext cx="320488" cy="369332"/>
          </a:xfrm>
          <a:prstGeom prst="rect">
            <a:avLst/>
          </a:prstGeom>
          <a:noFill/>
        </p:spPr>
        <p:txBody>
          <a:bodyPr wrap="square" rtlCol="0">
            <a:spAutoFit/>
          </a:bodyPr>
          <a:lstStyle/>
          <a:p>
            <a:r>
              <a:rPr lang="en-US" b="1" dirty="0">
                <a:solidFill>
                  <a:schemeClr val="accent5">
                    <a:lumMod val="50000"/>
                  </a:schemeClr>
                </a:solidFill>
              </a:rPr>
              <a:t>2</a:t>
            </a:r>
            <a:endParaRPr lang="el-GR" b="1" dirty="0">
              <a:solidFill>
                <a:schemeClr val="accent5">
                  <a:lumMod val="50000"/>
                </a:schemeClr>
              </a:solidFill>
            </a:endParaRPr>
          </a:p>
        </p:txBody>
      </p:sp>
      <p:sp>
        <p:nvSpPr>
          <p:cNvPr id="57" name="TextBox 56">
            <a:extLst>
              <a:ext uri="{FF2B5EF4-FFF2-40B4-BE49-F238E27FC236}">
                <a16:creationId xmlns:a16="http://schemas.microsoft.com/office/drawing/2014/main" id="{6439CB9E-CDD3-AA93-8DD0-A89712A1C3A8}"/>
              </a:ext>
            </a:extLst>
          </p:cNvPr>
          <p:cNvSpPr txBox="1"/>
          <p:nvPr/>
        </p:nvSpPr>
        <p:spPr>
          <a:xfrm>
            <a:off x="2774024" y="2641158"/>
            <a:ext cx="320488" cy="369332"/>
          </a:xfrm>
          <a:prstGeom prst="rect">
            <a:avLst/>
          </a:prstGeom>
          <a:noFill/>
        </p:spPr>
        <p:txBody>
          <a:bodyPr wrap="square" rtlCol="0">
            <a:spAutoFit/>
          </a:bodyPr>
          <a:lstStyle/>
          <a:p>
            <a:r>
              <a:rPr lang="en-US" b="1" dirty="0">
                <a:solidFill>
                  <a:schemeClr val="accent5">
                    <a:lumMod val="50000"/>
                  </a:schemeClr>
                </a:solidFill>
              </a:rPr>
              <a:t>3</a:t>
            </a:r>
            <a:endParaRPr lang="el-GR" b="1" dirty="0">
              <a:solidFill>
                <a:schemeClr val="accent5">
                  <a:lumMod val="50000"/>
                </a:schemeClr>
              </a:solidFill>
            </a:endParaRPr>
          </a:p>
        </p:txBody>
      </p:sp>
      <p:sp>
        <p:nvSpPr>
          <p:cNvPr id="58" name="TextBox 57">
            <a:extLst>
              <a:ext uri="{FF2B5EF4-FFF2-40B4-BE49-F238E27FC236}">
                <a16:creationId xmlns:a16="http://schemas.microsoft.com/office/drawing/2014/main" id="{1E6EB315-A8C4-1445-5413-5A384CCA3FCA}"/>
              </a:ext>
            </a:extLst>
          </p:cNvPr>
          <p:cNvSpPr txBox="1"/>
          <p:nvPr/>
        </p:nvSpPr>
        <p:spPr>
          <a:xfrm>
            <a:off x="1646286" y="1324097"/>
            <a:ext cx="320488" cy="369332"/>
          </a:xfrm>
          <a:prstGeom prst="rect">
            <a:avLst/>
          </a:prstGeom>
          <a:noFill/>
        </p:spPr>
        <p:txBody>
          <a:bodyPr wrap="square" rtlCol="0">
            <a:spAutoFit/>
          </a:bodyPr>
          <a:lstStyle/>
          <a:p>
            <a:r>
              <a:rPr lang="en-US" b="1" dirty="0">
                <a:solidFill>
                  <a:schemeClr val="accent5">
                    <a:lumMod val="50000"/>
                  </a:schemeClr>
                </a:solidFill>
              </a:rPr>
              <a:t>4</a:t>
            </a:r>
            <a:endParaRPr lang="el-GR" b="1" dirty="0">
              <a:solidFill>
                <a:schemeClr val="accent5">
                  <a:lumMod val="50000"/>
                </a:schemeClr>
              </a:solidFill>
            </a:endParaRPr>
          </a:p>
        </p:txBody>
      </p:sp>
      <p:sp>
        <p:nvSpPr>
          <p:cNvPr id="60" name="TextBox 59">
            <a:extLst>
              <a:ext uri="{FF2B5EF4-FFF2-40B4-BE49-F238E27FC236}">
                <a16:creationId xmlns:a16="http://schemas.microsoft.com/office/drawing/2014/main" id="{BF078E8F-29C7-8A08-163C-A435B8EF26C4}"/>
              </a:ext>
            </a:extLst>
          </p:cNvPr>
          <p:cNvSpPr txBox="1"/>
          <p:nvPr/>
        </p:nvSpPr>
        <p:spPr>
          <a:xfrm>
            <a:off x="983220" y="2205758"/>
            <a:ext cx="320488" cy="369332"/>
          </a:xfrm>
          <a:prstGeom prst="rect">
            <a:avLst/>
          </a:prstGeom>
          <a:noFill/>
        </p:spPr>
        <p:txBody>
          <a:bodyPr wrap="square" rtlCol="0">
            <a:spAutoFit/>
          </a:bodyPr>
          <a:lstStyle/>
          <a:p>
            <a:r>
              <a:rPr lang="en-US" b="1" dirty="0">
                <a:solidFill>
                  <a:schemeClr val="accent5">
                    <a:lumMod val="50000"/>
                  </a:schemeClr>
                </a:solidFill>
              </a:rPr>
              <a:t>5</a:t>
            </a:r>
            <a:endParaRPr lang="el-GR" b="1" dirty="0">
              <a:solidFill>
                <a:schemeClr val="accent5">
                  <a:lumMod val="50000"/>
                </a:schemeClr>
              </a:solidFill>
            </a:endParaRPr>
          </a:p>
        </p:txBody>
      </p:sp>
      <p:sp>
        <p:nvSpPr>
          <p:cNvPr id="61" name="TextBox 60">
            <a:extLst>
              <a:ext uri="{FF2B5EF4-FFF2-40B4-BE49-F238E27FC236}">
                <a16:creationId xmlns:a16="http://schemas.microsoft.com/office/drawing/2014/main" id="{ED10E8B0-BD94-0B57-8BF2-122EF82048ED}"/>
              </a:ext>
            </a:extLst>
          </p:cNvPr>
          <p:cNvSpPr txBox="1"/>
          <p:nvPr/>
        </p:nvSpPr>
        <p:spPr>
          <a:xfrm>
            <a:off x="4853947" y="1231404"/>
            <a:ext cx="444612"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sp>
        <p:nvSpPr>
          <p:cNvPr id="62" name="TextBox 61">
            <a:extLst>
              <a:ext uri="{FF2B5EF4-FFF2-40B4-BE49-F238E27FC236}">
                <a16:creationId xmlns:a16="http://schemas.microsoft.com/office/drawing/2014/main" id="{C25FEFA3-9306-A7E2-AED3-11CA985FC7E7}"/>
              </a:ext>
            </a:extLst>
          </p:cNvPr>
          <p:cNvSpPr txBox="1"/>
          <p:nvPr/>
        </p:nvSpPr>
        <p:spPr>
          <a:xfrm>
            <a:off x="2981368" y="3157531"/>
            <a:ext cx="320488"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pic>
        <p:nvPicPr>
          <p:cNvPr id="64" name="Graphic 63" descr="Speakers outline">
            <a:extLst>
              <a:ext uri="{FF2B5EF4-FFF2-40B4-BE49-F238E27FC236}">
                <a16:creationId xmlns:a16="http://schemas.microsoft.com/office/drawing/2014/main" id="{17C6F0D9-856D-C0BD-B384-125BCC68EA4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56330" y="1824438"/>
            <a:ext cx="492406" cy="492406"/>
          </a:xfrm>
          <a:prstGeom prst="rect">
            <a:avLst/>
          </a:prstGeom>
        </p:spPr>
      </p:pic>
      <p:sp>
        <p:nvSpPr>
          <p:cNvPr id="65" name="TextBox 64">
            <a:extLst>
              <a:ext uri="{FF2B5EF4-FFF2-40B4-BE49-F238E27FC236}">
                <a16:creationId xmlns:a16="http://schemas.microsoft.com/office/drawing/2014/main" id="{2A29A696-5874-6192-267F-FC7E42671FB7}"/>
              </a:ext>
            </a:extLst>
          </p:cNvPr>
          <p:cNvSpPr txBox="1"/>
          <p:nvPr/>
        </p:nvSpPr>
        <p:spPr>
          <a:xfrm>
            <a:off x="2821124" y="5557786"/>
            <a:ext cx="320488" cy="369332"/>
          </a:xfrm>
          <a:prstGeom prst="rect">
            <a:avLst/>
          </a:prstGeom>
          <a:noFill/>
        </p:spPr>
        <p:txBody>
          <a:bodyPr wrap="square" rtlCol="0">
            <a:spAutoFit/>
          </a:bodyPr>
          <a:lstStyle/>
          <a:p>
            <a:r>
              <a:rPr lang="en-US" b="1" dirty="0">
                <a:solidFill>
                  <a:schemeClr val="accent5">
                    <a:lumMod val="50000"/>
                  </a:schemeClr>
                </a:solidFill>
              </a:rPr>
              <a:t>7</a:t>
            </a:r>
            <a:endParaRPr lang="el-GR" b="1" dirty="0">
              <a:solidFill>
                <a:schemeClr val="accent5">
                  <a:lumMod val="50000"/>
                </a:schemeClr>
              </a:solidFill>
            </a:endParaRPr>
          </a:p>
        </p:txBody>
      </p:sp>
      <p:sp>
        <p:nvSpPr>
          <p:cNvPr id="67" name="TextBox 66">
            <a:extLst>
              <a:ext uri="{FF2B5EF4-FFF2-40B4-BE49-F238E27FC236}">
                <a16:creationId xmlns:a16="http://schemas.microsoft.com/office/drawing/2014/main" id="{B9BA1ED0-E976-32CF-A63C-8D74E9DD1AEA}"/>
              </a:ext>
            </a:extLst>
          </p:cNvPr>
          <p:cNvSpPr txBox="1"/>
          <p:nvPr/>
        </p:nvSpPr>
        <p:spPr>
          <a:xfrm>
            <a:off x="4142289" y="2182917"/>
            <a:ext cx="320488" cy="369332"/>
          </a:xfrm>
          <a:prstGeom prst="rect">
            <a:avLst/>
          </a:prstGeom>
          <a:noFill/>
        </p:spPr>
        <p:txBody>
          <a:bodyPr wrap="square" rtlCol="0">
            <a:spAutoFit/>
          </a:bodyPr>
          <a:lstStyle/>
          <a:p>
            <a:r>
              <a:rPr lang="en-US" b="1" dirty="0">
                <a:solidFill>
                  <a:schemeClr val="accent5">
                    <a:lumMod val="50000"/>
                  </a:schemeClr>
                </a:solidFill>
              </a:rPr>
              <a:t>8</a:t>
            </a:r>
            <a:endParaRPr lang="el-GR" b="1" dirty="0">
              <a:solidFill>
                <a:schemeClr val="accent5">
                  <a:lumMod val="50000"/>
                </a:schemeClr>
              </a:solidFill>
            </a:endParaRPr>
          </a:p>
        </p:txBody>
      </p:sp>
    </p:spTree>
    <p:extLst>
      <p:ext uri="{BB962C8B-B14F-4D97-AF65-F5344CB8AC3E}">
        <p14:creationId xmlns:p14="http://schemas.microsoft.com/office/powerpoint/2010/main" val="418112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9DEC707-6C36-D6A3-0825-0E1488630429}"/>
              </a:ext>
            </a:extLst>
          </p:cNvPr>
          <p:cNvSpPr/>
          <p:nvPr/>
        </p:nvSpPr>
        <p:spPr>
          <a:xfrm>
            <a:off x="614149" y="719919"/>
            <a:ext cx="4640239" cy="58037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a:extLst>
              <a:ext uri="{FF2B5EF4-FFF2-40B4-BE49-F238E27FC236}">
                <a16:creationId xmlns:a16="http://schemas.microsoft.com/office/drawing/2014/main" id="{7C9802D6-C6CD-4A61-0BA0-DB9192A8F85E}"/>
              </a:ext>
            </a:extLst>
          </p:cNvPr>
          <p:cNvPicPr>
            <a:picLocks noChangeAspect="1"/>
          </p:cNvPicPr>
          <p:nvPr/>
        </p:nvPicPr>
        <p:blipFill>
          <a:blip r:embed="rId2"/>
          <a:stretch>
            <a:fillRect/>
          </a:stretch>
        </p:blipFill>
        <p:spPr>
          <a:xfrm>
            <a:off x="2482105" y="611849"/>
            <a:ext cx="914479" cy="914479"/>
          </a:xfrm>
          <a:prstGeom prst="rect">
            <a:avLst/>
          </a:prstGeom>
        </p:spPr>
      </p:pic>
      <p:pic>
        <p:nvPicPr>
          <p:cNvPr id="18" name="Picture 17">
            <a:extLst>
              <a:ext uri="{FF2B5EF4-FFF2-40B4-BE49-F238E27FC236}">
                <a16:creationId xmlns:a16="http://schemas.microsoft.com/office/drawing/2014/main" id="{44AA0AB1-3701-64EB-DEAA-591E5AFF761E}"/>
              </a:ext>
            </a:extLst>
          </p:cNvPr>
          <p:cNvPicPr>
            <a:picLocks noChangeAspect="1"/>
          </p:cNvPicPr>
          <p:nvPr/>
        </p:nvPicPr>
        <p:blipFill>
          <a:blip r:embed="rId3"/>
          <a:stretch>
            <a:fillRect/>
          </a:stretch>
        </p:blipFill>
        <p:spPr>
          <a:xfrm>
            <a:off x="3847775" y="900673"/>
            <a:ext cx="914479" cy="914479"/>
          </a:xfrm>
          <a:prstGeom prst="rect">
            <a:avLst/>
          </a:prstGeom>
        </p:spPr>
      </p:pic>
      <p:pic>
        <p:nvPicPr>
          <p:cNvPr id="19" name="Picture 18">
            <a:extLst>
              <a:ext uri="{FF2B5EF4-FFF2-40B4-BE49-F238E27FC236}">
                <a16:creationId xmlns:a16="http://schemas.microsoft.com/office/drawing/2014/main" id="{B02541B8-B750-41F6-5209-ACCF87666D6B}"/>
              </a:ext>
            </a:extLst>
          </p:cNvPr>
          <p:cNvPicPr>
            <a:picLocks noChangeAspect="1"/>
          </p:cNvPicPr>
          <p:nvPr/>
        </p:nvPicPr>
        <p:blipFill>
          <a:blip r:embed="rId4"/>
          <a:stretch>
            <a:fillRect/>
          </a:stretch>
        </p:blipFill>
        <p:spPr>
          <a:xfrm>
            <a:off x="2698551" y="2390424"/>
            <a:ext cx="501468" cy="501468"/>
          </a:xfrm>
          <a:prstGeom prst="rect">
            <a:avLst/>
          </a:prstGeom>
        </p:spPr>
      </p:pic>
      <p:pic>
        <p:nvPicPr>
          <p:cNvPr id="21" name="Graphic 20" descr="Meeting outline">
            <a:extLst>
              <a:ext uri="{FF2B5EF4-FFF2-40B4-BE49-F238E27FC236}">
                <a16:creationId xmlns:a16="http://schemas.microsoft.com/office/drawing/2014/main" id="{9AEDE677-5A8C-3C01-23F2-EE64BEFDB9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9634" y="908988"/>
            <a:ext cx="914400" cy="914400"/>
          </a:xfrm>
          <a:prstGeom prst="rect">
            <a:avLst/>
          </a:prstGeom>
        </p:spPr>
      </p:pic>
      <p:pic>
        <p:nvPicPr>
          <p:cNvPr id="24" name="Picture 23">
            <a:extLst>
              <a:ext uri="{FF2B5EF4-FFF2-40B4-BE49-F238E27FC236}">
                <a16:creationId xmlns:a16="http://schemas.microsoft.com/office/drawing/2014/main" id="{1E25FBFD-D24D-961D-5952-0DD780F75D15}"/>
              </a:ext>
            </a:extLst>
          </p:cNvPr>
          <p:cNvPicPr>
            <a:picLocks noChangeAspect="1"/>
          </p:cNvPicPr>
          <p:nvPr/>
        </p:nvPicPr>
        <p:blipFill>
          <a:blip r:embed="rId7"/>
          <a:stretch>
            <a:fillRect/>
          </a:stretch>
        </p:blipFill>
        <p:spPr>
          <a:xfrm>
            <a:off x="1396624" y="2821555"/>
            <a:ext cx="914479" cy="914479"/>
          </a:xfrm>
          <a:prstGeom prst="rect">
            <a:avLst/>
          </a:prstGeom>
        </p:spPr>
      </p:pic>
      <p:pic>
        <p:nvPicPr>
          <p:cNvPr id="25" name="Picture 24">
            <a:extLst>
              <a:ext uri="{FF2B5EF4-FFF2-40B4-BE49-F238E27FC236}">
                <a16:creationId xmlns:a16="http://schemas.microsoft.com/office/drawing/2014/main" id="{51418987-EB57-38A2-0F03-9A2CA6474C08}"/>
              </a:ext>
            </a:extLst>
          </p:cNvPr>
          <p:cNvPicPr>
            <a:picLocks noChangeAspect="1"/>
          </p:cNvPicPr>
          <p:nvPr/>
        </p:nvPicPr>
        <p:blipFill>
          <a:blip r:embed="rId7"/>
          <a:stretch>
            <a:fillRect/>
          </a:stretch>
        </p:blipFill>
        <p:spPr>
          <a:xfrm>
            <a:off x="1430704" y="3596145"/>
            <a:ext cx="914479" cy="914479"/>
          </a:xfrm>
          <a:prstGeom prst="rect">
            <a:avLst/>
          </a:prstGeom>
        </p:spPr>
      </p:pic>
      <p:pic>
        <p:nvPicPr>
          <p:cNvPr id="26" name="Picture 25">
            <a:extLst>
              <a:ext uri="{FF2B5EF4-FFF2-40B4-BE49-F238E27FC236}">
                <a16:creationId xmlns:a16="http://schemas.microsoft.com/office/drawing/2014/main" id="{6341F214-B456-303B-FAB3-D9DF396C54EF}"/>
              </a:ext>
            </a:extLst>
          </p:cNvPr>
          <p:cNvPicPr>
            <a:picLocks noChangeAspect="1"/>
          </p:cNvPicPr>
          <p:nvPr/>
        </p:nvPicPr>
        <p:blipFill>
          <a:blip r:embed="rId7"/>
          <a:stretch>
            <a:fillRect/>
          </a:stretch>
        </p:blipFill>
        <p:spPr>
          <a:xfrm>
            <a:off x="1430703" y="4435443"/>
            <a:ext cx="914479" cy="914479"/>
          </a:xfrm>
          <a:prstGeom prst="rect">
            <a:avLst/>
          </a:prstGeom>
        </p:spPr>
      </p:pic>
      <p:pic>
        <p:nvPicPr>
          <p:cNvPr id="27" name="Picture 26">
            <a:extLst>
              <a:ext uri="{FF2B5EF4-FFF2-40B4-BE49-F238E27FC236}">
                <a16:creationId xmlns:a16="http://schemas.microsoft.com/office/drawing/2014/main" id="{7194ACA9-F0C7-5414-A0D8-456232F19837}"/>
              </a:ext>
            </a:extLst>
          </p:cNvPr>
          <p:cNvPicPr>
            <a:picLocks noChangeAspect="1"/>
          </p:cNvPicPr>
          <p:nvPr/>
        </p:nvPicPr>
        <p:blipFill>
          <a:blip r:embed="rId7"/>
          <a:stretch>
            <a:fillRect/>
          </a:stretch>
        </p:blipFill>
        <p:spPr>
          <a:xfrm>
            <a:off x="3388055" y="2859047"/>
            <a:ext cx="914479" cy="914479"/>
          </a:xfrm>
          <a:prstGeom prst="rect">
            <a:avLst/>
          </a:prstGeom>
        </p:spPr>
      </p:pic>
      <p:pic>
        <p:nvPicPr>
          <p:cNvPr id="28" name="Picture 27">
            <a:extLst>
              <a:ext uri="{FF2B5EF4-FFF2-40B4-BE49-F238E27FC236}">
                <a16:creationId xmlns:a16="http://schemas.microsoft.com/office/drawing/2014/main" id="{B053B322-77B2-FF62-7748-575BCEEA2A0C}"/>
              </a:ext>
            </a:extLst>
          </p:cNvPr>
          <p:cNvPicPr>
            <a:picLocks noChangeAspect="1"/>
          </p:cNvPicPr>
          <p:nvPr/>
        </p:nvPicPr>
        <p:blipFill>
          <a:blip r:embed="rId7"/>
          <a:stretch>
            <a:fillRect/>
          </a:stretch>
        </p:blipFill>
        <p:spPr>
          <a:xfrm>
            <a:off x="3388055" y="3596144"/>
            <a:ext cx="914479" cy="914479"/>
          </a:xfrm>
          <a:prstGeom prst="rect">
            <a:avLst/>
          </a:prstGeom>
        </p:spPr>
      </p:pic>
      <p:pic>
        <p:nvPicPr>
          <p:cNvPr id="29" name="Picture 28">
            <a:extLst>
              <a:ext uri="{FF2B5EF4-FFF2-40B4-BE49-F238E27FC236}">
                <a16:creationId xmlns:a16="http://schemas.microsoft.com/office/drawing/2014/main" id="{CA9490E2-5CA0-46C0-0005-82FDF87E0D38}"/>
              </a:ext>
            </a:extLst>
          </p:cNvPr>
          <p:cNvPicPr>
            <a:picLocks noChangeAspect="1"/>
          </p:cNvPicPr>
          <p:nvPr/>
        </p:nvPicPr>
        <p:blipFill>
          <a:blip r:embed="rId7"/>
          <a:stretch>
            <a:fillRect/>
          </a:stretch>
        </p:blipFill>
        <p:spPr>
          <a:xfrm>
            <a:off x="3388055" y="4415010"/>
            <a:ext cx="914479" cy="914479"/>
          </a:xfrm>
          <a:prstGeom prst="rect">
            <a:avLst/>
          </a:prstGeom>
        </p:spPr>
      </p:pic>
      <p:pic>
        <p:nvPicPr>
          <p:cNvPr id="30" name="Picture 29">
            <a:extLst>
              <a:ext uri="{FF2B5EF4-FFF2-40B4-BE49-F238E27FC236}">
                <a16:creationId xmlns:a16="http://schemas.microsoft.com/office/drawing/2014/main" id="{53937B8B-9367-659E-AECA-5187D59161CD}"/>
              </a:ext>
            </a:extLst>
          </p:cNvPr>
          <p:cNvPicPr>
            <a:picLocks noChangeAspect="1"/>
          </p:cNvPicPr>
          <p:nvPr/>
        </p:nvPicPr>
        <p:blipFill>
          <a:blip r:embed="rId7"/>
          <a:stretch>
            <a:fillRect/>
          </a:stretch>
        </p:blipFill>
        <p:spPr>
          <a:xfrm>
            <a:off x="1472136" y="5285214"/>
            <a:ext cx="914479" cy="914479"/>
          </a:xfrm>
          <a:prstGeom prst="rect">
            <a:avLst/>
          </a:prstGeom>
        </p:spPr>
      </p:pic>
      <p:pic>
        <p:nvPicPr>
          <p:cNvPr id="31" name="Picture 30">
            <a:extLst>
              <a:ext uri="{FF2B5EF4-FFF2-40B4-BE49-F238E27FC236}">
                <a16:creationId xmlns:a16="http://schemas.microsoft.com/office/drawing/2014/main" id="{095D68AC-DA09-F048-815B-3E7BC73619F3}"/>
              </a:ext>
            </a:extLst>
          </p:cNvPr>
          <p:cNvPicPr>
            <a:picLocks noChangeAspect="1"/>
          </p:cNvPicPr>
          <p:nvPr/>
        </p:nvPicPr>
        <p:blipFill>
          <a:blip r:embed="rId7"/>
          <a:stretch>
            <a:fillRect/>
          </a:stretch>
        </p:blipFill>
        <p:spPr>
          <a:xfrm>
            <a:off x="3388054" y="5285213"/>
            <a:ext cx="914479" cy="914479"/>
          </a:xfrm>
          <a:prstGeom prst="rect">
            <a:avLst/>
          </a:prstGeom>
        </p:spPr>
      </p:pic>
      <p:pic>
        <p:nvPicPr>
          <p:cNvPr id="33" name="Graphic 32" descr="Video camera outline">
            <a:extLst>
              <a:ext uri="{FF2B5EF4-FFF2-40B4-BE49-F238E27FC236}">
                <a16:creationId xmlns:a16="http://schemas.microsoft.com/office/drawing/2014/main" id="{68A81A2C-C43B-2041-420B-50EF20992B1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58900">
            <a:off x="784272" y="1907119"/>
            <a:ext cx="754428" cy="754428"/>
          </a:xfrm>
          <a:prstGeom prst="rect">
            <a:avLst/>
          </a:prstGeom>
        </p:spPr>
      </p:pic>
      <p:grpSp>
        <p:nvGrpSpPr>
          <p:cNvPr id="40" name="Group 39">
            <a:extLst>
              <a:ext uri="{FF2B5EF4-FFF2-40B4-BE49-F238E27FC236}">
                <a16:creationId xmlns:a16="http://schemas.microsoft.com/office/drawing/2014/main" id="{1B3541F7-428A-9524-A16F-8E8EBF85748A}"/>
              </a:ext>
            </a:extLst>
          </p:cNvPr>
          <p:cNvGrpSpPr/>
          <p:nvPr/>
        </p:nvGrpSpPr>
        <p:grpSpPr>
          <a:xfrm>
            <a:off x="1008206" y="2509296"/>
            <a:ext cx="388418" cy="624517"/>
            <a:chOff x="6012382" y="1497629"/>
            <a:chExt cx="388418" cy="624517"/>
          </a:xfrm>
        </p:grpSpPr>
        <p:cxnSp>
          <p:nvCxnSpPr>
            <p:cNvPr id="35" name="Straight Connector 34">
              <a:extLst>
                <a:ext uri="{FF2B5EF4-FFF2-40B4-BE49-F238E27FC236}">
                  <a16:creationId xmlns:a16="http://schemas.microsoft.com/office/drawing/2014/main" id="{70F4A2A4-91CA-8621-164F-AA9E50D0EF55}"/>
                </a:ext>
              </a:extLst>
            </p:cNvPr>
            <p:cNvCxnSpPr/>
            <p:nvPr/>
          </p:nvCxnSpPr>
          <p:spPr>
            <a:xfrm flipH="1">
              <a:off x="6012382" y="1508078"/>
              <a:ext cx="186117" cy="61406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6140E069-4AF2-D9FE-6B81-9FF7FAE8115A}"/>
                </a:ext>
              </a:extLst>
            </p:cNvPr>
            <p:cNvCxnSpPr/>
            <p:nvPr/>
          </p:nvCxnSpPr>
          <p:spPr>
            <a:xfrm>
              <a:off x="6198499" y="1508078"/>
              <a:ext cx="202301" cy="61406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0FB89DB-F801-784B-252F-DC0856C22FCA}"/>
                </a:ext>
              </a:extLst>
            </p:cNvPr>
            <p:cNvCxnSpPr/>
            <p:nvPr/>
          </p:nvCxnSpPr>
          <p:spPr>
            <a:xfrm>
              <a:off x="6198499" y="1497629"/>
              <a:ext cx="0" cy="533440"/>
            </a:xfrm>
            <a:prstGeom prst="line">
              <a:avLst/>
            </a:prstGeom>
          </p:spPr>
          <p:style>
            <a:lnRef idx="1">
              <a:schemeClr val="dk1"/>
            </a:lnRef>
            <a:fillRef idx="0">
              <a:schemeClr val="dk1"/>
            </a:fillRef>
            <a:effectRef idx="0">
              <a:schemeClr val="dk1"/>
            </a:effectRef>
            <a:fontRef idx="minor">
              <a:schemeClr val="tx1"/>
            </a:fontRef>
          </p:style>
        </p:cxnSp>
      </p:grpSp>
      <p:pic>
        <p:nvPicPr>
          <p:cNvPr id="42" name="Graphic 41" descr="Microphone outline">
            <a:extLst>
              <a:ext uri="{FF2B5EF4-FFF2-40B4-BE49-F238E27FC236}">
                <a16:creationId xmlns:a16="http://schemas.microsoft.com/office/drawing/2014/main" id="{7C401642-79B8-5D86-38D9-2B9CEF5EBA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33654" y="1143536"/>
            <a:ext cx="457200" cy="457200"/>
          </a:xfrm>
          <a:prstGeom prst="rect">
            <a:avLst/>
          </a:prstGeom>
        </p:spPr>
      </p:pic>
      <p:pic>
        <p:nvPicPr>
          <p:cNvPr id="44" name="Picture 43">
            <a:extLst>
              <a:ext uri="{FF2B5EF4-FFF2-40B4-BE49-F238E27FC236}">
                <a16:creationId xmlns:a16="http://schemas.microsoft.com/office/drawing/2014/main" id="{15381820-C250-0312-71B2-0A934B4690BB}"/>
              </a:ext>
            </a:extLst>
          </p:cNvPr>
          <p:cNvPicPr>
            <a:picLocks noChangeAspect="1"/>
          </p:cNvPicPr>
          <p:nvPr/>
        </p:nvPicPr>
        <p:blipFill>
          <a:blip r:embed="rId12"/>
          <a:stretch>
            <a:fillRect/>
          </a:stretch>
        </p:blipFill>
        <p:spPr>
          <a:xfrm>
            <a:off x="2670418" y="3094676"/>
            <a:ext cx="457240" cy="457240"/>
          </a:xfrm>
          <a:prstGeom prst="rect">
            <a:avLst/>
          </a:prstGeom>
        </p:spPr>
      </p:pic>
      <p:sp>
        <p:nvSpPr>
          <p:cNvPr id="45" name="TextBox 44">
            <a:extLst>
              <a:ext uri="{FF2B5EF4-FFF2-40B4-BE49-F238E27FC236}">
                <a16:creationId xmlns:a16="http://schemas.microsoft.com/office/drawing/2014/main" id="{B9731BA3-C65D-C776-1BC2-A535A1E85738}"/>
              </a:ext>
            </a:extLst>
          </p:cNvPr>
          <p:cNvSpPr txBox="1"/>
          <p:nvPr/>
        </p:nvSpPr>
        <p:spPr>
          <a:xfrm>
            <a:off x="5663778" y="146921"/>
            <a:ext cx="6125041" cy="7394332"/>
          </a:xfrm>
          <a:prstGeom prst="rect">
            <a:avLst/>
          </a:prstGeom>
          <a:noFill/>
        </p:spPr>
        <p:txBody>
          <a:bodyPr wrap="square" rtlCol="0">
            <a:spAutoFit/>
          </a:bodyPr>
          <a:lstStyle/>
          <a:p>
            <a:pPr algn="ctr"/>
            <a:r>
              <a:rPr lang="en-US" sz="2800" b="1" dirty="0">
                <a:solidFill>
                  <a:srgbClr val="FF0000"/>
                </a:solidFill>
              </a:rPr>
              <a:t>Onsite Presentations</a:t>
            </a:r>
          </a:p>
          <a:p>
            <a:pPr algn="ctr"/>
            <a:endParaRPr lang="en-US" b="1" dirty="0">
              <a:solidFill>
                <a:srgbClr val="FF0000"/>
              </a:solidFill>
            </a:endParaRPr>
          </a:p>
          <a:p>
            <a:pPr marL="285750" indent="-285750">
              <a:buFont typeface="Arial" panose="020B0604020202020204" pitchFamily="34" charset="0"/>
              <a:buChar char="•"/>
            </a:pPr>
            <a:r>
              <a:rPr lang="en-US" dirty="0"/>
              <a:t>The podium will have a laptop with PowerPoint, Acrobat and Zoom software.</a:t>
            </a:r>
          </a:p>
          <a:p>
            <a:pPr marL="285750" indent="-285750">
              <a:buFont typeface="Arial" panose="020B0604020202020204" pitchFamily="34" charset="0"/>
              <a:buChar char="•"/>
            </a:pPr>
            <a:endParaRPr lang="en-US" sz="1050" dirty="0"/>
          </a:p>
          <a:p>
            <a:pPr marL="285750" indent="-285750">
              <a:buFont typeface="Arial" panose="020B0604020202020204" pitchFamily="34" charset="0"/>
              <a:buChar char="•"/>
            </a:pPr>
            <a:r>
              <a:rPr lang="en-US" dirty="0"/>
              <a:t>The Onsite Presenter will have to load on the laptop their presentation or access it on the Laptop through their own memory stick .</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Each presentation will be “Shared” in the Zoom and projected in the room via the projector  (3) on the screen (2).</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The presenter will use one of the wireless microphones (6) to present in the room through the speakers (8) while simultaneously broadcasting in the Zoom Room. The second microphone will be used by the Session Chair</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During Q&amp;A the second microphone will be moved around the room by the Room Manager.</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The camera (5) will project to Zoom the image of the room in Bratislava for the benefit of the online participants </a:t>
            </a:r>
          </a:p>
          <a:p>
            <a:pPr marL="285750" indent="-285750">
              <a:buFont typeface="Arial" panose="020B0604020202020204" pitchFamily="34" charset="0"/>
              <a:buChar char="•"/>
            </a:pPr>
            <a:endParaRPr lang="en-US" dirty="0"/>
          </a:p>
          <a:p>
            <a:endParaRPr lang="en-US" dirty="0"/>
          </a:p>
          <a:p>
            <a:endParaRPr lang="en-US" dirty="0"/>
          </a:p>
          <a:p>
            <a:endParaRPr lang="en-US" dirty="0"/>
          </a:p>
        </p:txBody>
      </p:sp>
      <p:sp>
        <p:nvSpPr>
          <p:cNvPr id="53" name="TextBox 52">
            <a:extLst>
              <a:ext uri="{FF2B5EF4-FFF2-40B4-BE49-F238E27FC236}">
                <a16:creationId xmlns:a16="http://schemas.microsoft.com/office/drawing/2014/main" id="{020A2A5C-E121-40CF-4274-59429F8DF053}"/>
              </a:ext>
            </a:extLst>
          </p:cNvPr>
          <p:cNvSpPr txBox="1"/>
          <p:nvPr/>
        </p:nvSpPr>
        <p:spPr>
          <a:xfrm>
            <a:off x="4165242" y="1324097"/>
            <a:ext cx="320488" cy="369332"/>
          </a:xfrm>
          <a:prstGeom prst="rect">
            <a:avLst/>
          </a:prstGeom>
          <a:noFill/>
        </p:spPr>
        <p:txBody>
          <a:bodyPr wrap="square" rtlCol="0">
            <a:spAutoFit/>
          </a:bodyPr>
          <a:lstStyle/>
          <a:p>
            <a:r>
              <a:rPr lang="en-US" b="1" dirty="0">
                <a:solidFill>
                  <a:schemeClr val="accent5">
                    <a:lumMod val="50000"/>
                  </a:schemeClr>
                </a:solidFill>
              </a:rPr>
              <a:t>1</a:t>
            </a:r>
            <a:endParaRPr lang="el-GR" b="1" dirty="0">
              <a:solidFill>
                <a:schemeClr val="accent5">
                  <a:lumMod val="50000"/>
                </a:schemeClr>
              </a:solidFill>
            </a:endParaRPr>
          </a:p>
        </p:txBody>
      </p:sp>
      <p:sp>
        <p:nvSpPr>
          <p:cNvPr id="56" name="TextBox 55">
            <a:extLst>
              <a:ext uri="{FF2B5EF4-FFF2-40B4-BE49-F238E27FC236}">
                <a16:creationId xmlns:a16="http://schemas.microsoft.com/office/drawing/2014/main" id="{55A16A07-8C2F-0960-8829-FAD8B27F29D8}"/>
              </a:ext>
            </a:extLst>
          </p:cNvPr>
          <p:cNvSpPr txBox="1"/>
          <p:nvPr/>
        </p:nvSpPr>
        <p:spPr>
          <a:xfrm>
            <a:off x="2774024" y="774204"/>
            <a:ext cx="320488" cy="369332"/>
          </a:xfrm>
          <a:prstGeom prst="rect">
            <a:avLst/>
          </a:prstGeom>
          <a:noFill/>
        </p:spPr>
        <p:txBody>
          <a:bodyPr wrap="square" rtlCol="0">
            <a:spAutoFit/>
          </a:bodyPr>
          <a:lstStyle/>
          <a:p>
            <a:r>
              <a:rPr lang="en-US" b="1" dirty="0">
                <a:solidFill>
                  <a:schemeClr val="accent5">
                    <a:lumMod val="50000"/>
                  </a:schemeClr>
                </a:solidFill>
              </a:rPr>
              <a:t>2</a:t>
            </a:r>
            <a:endParaRPr lang="el-GR" b="1" dirty="0">
              <a:solidFill>
                <a:schemeClr val="accent5">
                  <a:lumMod val="50000"/>
                </a:schemeClr>
              </a:solidFill>
            </a:endParaRPr>
          </a:p>
        </p:txBody>
      </p:sp>
      <p:sp>
        <p:nvSpPr>
          <p:cNvPr id="57" name="TextBox 56">
            <a:extLst>
              <a:ext uri="{FF2B5EF4-FFF2-40B4-BE49-F238E27FC236}">
                <a16:creationId xmlns:a16="http://schemas.microsoft.com/office/drawing/2014/main" id="{6439CB9E-CDD3-AA93-8DD0-A89712A1C3A8}"/>
              </a:ext>
            </a:extLst>
          </p:cNvPr>
          <p:cNvSpPr txBox="1"/>
          <p:nvPr/>
        </p:nvSpPr>
        <p:spPr>
          <a:xfrm>
            <a:off x="2774024" y="2641158"/>
            <a:ext cx="320488" cy="369332"/>
          </a:xfrm>
          <a:prstGeom prst="rect">
            <a:avLst/>
          </a:prstGeom>
          <a:noFill/>
        </p:spPr>
        <p:txBody>
          <a:bodyPr wrap="square" rtlCol="0">
            <a:spAutoFit/>
          </a:bodyPr>
          <a:lstStyle/>
          <a:p>
            <a:r>
              <a:rPr lang="en-US" b="1" dirty="0">
                <a:solidFill>
                  <a:schemeClr val="accent5">
                    <a:lumMod val="50000"/>
                  </a:schemeClr>
                </a:solidFill>
              </a:rPr>
              <a:t>3</a:t>
            </a:r>
            <a:endParaRPr lang="el-GR" b="1" dirty="0">
              <a:solidFill>
                <a:schemeClr val="accent5">
                  <a:lumMod val="50000"/>
                </a:schemeClr>
              </a:solidFill>
            </a:endParaRPr>
          </a:p>
        </p:txBody>
      </p:sp>
      <p:sp>
        <p:nvSpPr>
          <p:cNvPr id="58" name="TextBox 57">
            <a:extLst>
              <a:ext uri="{FF2B5EF4-FFF2-40B4-BE49-F238E27FC236}">
                <a16:creationId xmlns:a16="http://schemas.microsoft.com/office/drawing/2014/main" id="{1E6EB315-A8C4-1445-5413-5A384CCA3FCA}"/>
              </a:ext>
            </a:extLst>
          </p:cNvPr>
          <p:cNvSpPr txBox="1"/>
          <p:nvPr/>
        </p:nvSpPr>
        <p:spPr>
          <a:xfrm>
            <a:off x="1646286" y="1324097"/>
            <a:ext cx="320488" cy="369332"/>
          </a:xfrm>
          <a:prstGeom prst="rect">
            <a:avLst/>
          </a:prstGeom>
          <a:noFill/>
        </p:spPr>
        <p:txBody>
          <a:bodyPr wrap="square" rtlCol="0">
            <a:spAutoFit/>
          </a:bodyPr>
          <a:lstStyle/>
          <a:p>
            <a:r>
              <a:rPr lang="en-US" b="1" dirty="0">
                <a:solidFill>
                  <a:schemeClr val="accent5">
                    <a:lumMod val="50000"/>
                  </a:schemeClr>
                </a:solidFill>
              </a:rPr>
              <a:t>4</a:t>
            </a:r>
            <a:endParaRPr lang="el-GR" b="1" dirty="0">
              <a:solidFill>
                <a:schemeClr val="accent5">
                  <a:lumMod val="50000"/>
                </a:schemeClr>
              </a:solidFill>
            </a:endParaRPr>
          </a:p>
        </p:txBody>
      </p:sp>
      <p:sp>
        <p:nvSpPr>
          <p:cNvPr id="60" name="TextBox 59">
            <a:extLst>
              <a:ext uri="{FF2B5EF4-FFF2-40B4-BE49-F238E27FC236}">
                <a16:creationId xmlns:a16="http://schemas.microsoft.com/office/drawing/2014/main" id="{BF078E8F-29C7-8A08-163C-A435B8EF26C4}"/>
              </a:ext>
            </a:extLst>
          </p:cNvPr>
          <p:cNvSpPr txBox="1"/>
          <p:nvPr/>
        </p:nvSpPr>
        <p:spPr>
          <a:xfrm>
            <a:off x="983220" y="2205758"/>
            <a:ext cx="320488" cy="369332"/>
          </a:xfrm>
          <a:prstGeom prst="rect">
            <a:avLst/>
          </a:prstGeom>
          <a:noFill/>
        </p:spPr>
        <p:txBody>
          <a:bodyPr wrap="square" rtlCol="0">
            <a:spAutoFit/>
          </a:bodyPr>
          <a:lstStyle/>
          <a:p>
            <a:r>
              <a:rPr lang="en-US" b="1" dirty="0">
                <a:solidFill>
                  <a:schemeClr val="accent5">
                    <a:lumMod val="50000"/>
                  </a:schemeClr>
                </a:solidFill>
              </a:rPr>
              <a:t>5</a:t>
            </a:r>
            <a:endParaRPr lang="el-GR" b="1" dirty="0">
              <a:solidFill>
                <a:schemeClr val="accent5">
                  <a:lumMod val="50000"/>
                </a:schemeClr>
              </a:solidFill>
            </a:endParaRPr>
          </a:p>
        </p:txBody>
      </p:sp>
      <p:sp>
        <p:nvSpPr>
          <p:cNvPr id="61" name="TextBox 60">
            <a:extLst>
              <a:ext uri="{FF2B5EF4-FFF2-40B4-BE49-F238E27FC236}">
                <a16:creationId xmlns:a16="http://schemas.microsoft.com/office/drawing/2014/main" id="{ED10E8B0-BD94-0B57-8BF2-122EF82048ED}"/>
              </a:ext>
            </a:extLst>
          </p:cNvPr>
          <p:cNvSpPr txBox="1"/>
          <p:nvPr/>
        </p:nvSpPr>
        <p:spPr>
          <a:xfrm>
            <a:off x="4853947" y="1231404"/>
            <a:ext cx="444612"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sp>
        <p:nvSpPr>
          <p:cNvPr id="62" name="TextBox 61">
            <a:extLst>
              <a:ext uri="{FF2B5EF4-FFF2-40B4-BE49-F238E27FC236}">
                <a16:creationId xmlns:a16="http://schemas.microsoft.com/office/drawing/2014/main" id="{C25FEFA3-9306-A7E2-AED3-11CA985FC7E7}"/>
              </a:ext>
            </a:extLst>
          </p:cNvPr>
          <p:cNvSpPr txBox="1"/>
          <p:nvPr/>
        </p:nvSpPr>
        <p:spPr>
          <a:xfrm>
            <a:off x="2981368" y="3157531"/>
            <a:ext cx="320488"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pic>
        <p:nvPicPr>
          <p:cNvPr id="3" name="Graphic 2" descr="Speakers outline">
            <a:extLst>
              <a:ext uri="{FF2B5EF4-FFF2-40B4-BE49-F238E27FC236}">
                <a16:creationId xmlns:a16="http://schemas.microsoft.com/office/drawing/2014/main" id="{EF741AB1-799C-DF9E-D8E1-CA23115E4BE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56330" y="1824438"/>
            <a:ext cx="492406" cy="492406"/>
          </a:xfrm>
          <a:prstGeom prst="rect">
            <a:avLst/>
          </a:prstGeom>
        </p:spPr>
      </p:pic>
      <p:sp>
        <p:nvSpPr>
          <p:cNvPr id="4" name="TextBox 3">
            <a:extLst>
              <a:ext uri="{FF2B5EF4-FFF2-40B4-BE49-F238E27FC236}">
                <a16:creationId xmlns:a16="http://schemas.microsoft.com/office/drawing/2014/main" id="{B39974FC-4ECB-0421-AC4A-79F08BFC854E}"/>
              </a:ext>
            </a:extLst>
          </p:cNvPr>
          <p:cNvSpPr txBox="1"/>
          <p:nvPr/>
        </p:nvSpPr>
        <p:spPr>
          <a:xfrm>
            <a:off x="4142289" y="2182917"/>
            <a:ext cx="320488" cy="369332"/>
          </a:xfrm>
          <a:prstGeom prst="rect">
            <a:avLst/>
          </a:prstGeom>
          <a:noFill/>
        </p:spPr>
        <p:txBody>
          <a:bodyPr wrap="square" rtlCol="0">
            <a:spAutoFit/>
          </a:bodyPr>
          <a:lstStyle/>
          <a:p>
            <a:r>
              <a:rPr lang="en-US" b="1" dirty="0">
                <a:solidFill>
                  <a:schemeClr val="accent5">
                    <a:lumMod val="50000"/>
                  </a:schemeClr>
                </a:solidFill>
              </a:rPr>
              <a:t>8</a:t>
            </a:r>
            <a:endParaRPr lang="el-GR" b="1" dirty="0">
              <a:solidFill>
                <a:schemeClr val="accent5">
                  <a:lumMod val="50000"/>
                </a:schemeClr>
              </a:solidFill>
            </a:endParaRPr>
          </a:p>
        </p:txBody>
      </p:sp>
      <p:sp>
        <p:nvSpPr>
          <p:cNvPr id="5" name="TextBox 4">
            <a:extLst>
              <a:ext uri="{FF2B5EF4-FFF2-40B4-BE49-F238E27FC236}">
                <a16:creationId xmlns:a16="http://schemas.microsoft.com/office/drawing/2014/main" id="{F8DBD866-C204-AD77-055D-65AE1B4EDD33}"/>
              </a:ext>
            </a:extLst>
          </p:cNvPr>
          <p:cNvSpPr txBox="1"/>
          <p:nvPr/>
        </p:nvSpPr>
        <p:spPr>
          <a:xfrm>
            <a:off x="2821124" y="5557786"/>
            <a:ext cx="320488" cy="369332"/>
          </a:xfrm>
          <a:prstGeom prst="rect">
            <a:avLst/>
          </a:prstGeom>
          <a:noFill/>
        </p:spPr>
        <p:txBody>
          <a:bodyPr wrap="square" rtlCol="0">
            <a:spAutoFit/>
          </a:bodyPr>
          <a:lstStyle/>
          <a:p>
            <a:r>
              <a:rPr lang="en-US" b="1" dirty="0">
                <a:solidFill>
                  <a:schemeClr val="accent5">
                    <a:lumMod val="50000"/>
                  </a:schemeClr>
                </a:solidFill>
              </a:rPr>
              <a:t>7</a:t>
            </a:r>
            <a:endParaRPr lang="el-GR" b="1" dirty="0">
              <a:solidFill>
                <a:schemeClr val="accent5">
                  <a:lumMod val="50000"/>
                </a:schemeClr>
              </a:solidFill>
            </a:endParaRPr>
          </a:p>
        </p:txBody>
      </p:sp>
    </p:spTree>
    <p:extLst>
      <p:ext uri="{BB962C8B-B14F-4D97-AF65-F5344CB8AC3E}">
        <p14:creationId xmlns:p14="http://schemas.microsoft.com/office/powerpoint/2010/main" val="2896556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9DEC707-6C36-D6A3-0825-0E1488630429}"/>
              </a:ext>
            </a:extLst>
          </p:cNvPr>
          <p:cNvSpPr/>
          <p:nvPr/>
        </p:nvSpPr>
        <p:spPr>
          <a:xfrm>
            <a:off x="614149" y="719919"/>
            <a:ext cx="4640239" cy="58037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a:extLst>
              <a:ext uri="{FF2B5EF4-FFF2-40B4-BE49-F238E27FC236}">
                <a16:creationId xmlns:a16="http://schemas.microsoft.com/office/drawing/2014/main" id="{7C9802D6-C6CD-4A61-0BA0-DB9192A8F85E}"/>
              </a:ext>
            </a:extLst>
          </p:cNvPr>
          <p:cNvPicPr>
            <a:picLocks noChangeAspect="1"/>
          </p:cNvPicPr>
          <p:nvPr/>
        </p:nvPicPr>
        <p:blipFill>
          <a:blip r:embed="rId2"/>
          <a:stretch>
            <a:fillRect/>
          </a:stretch>
        </p:blipFill>
        <p:spPr>
          <a:xfrm>
            <a:off x="2482105" y="611849"/>
            <a:ext cx="914479" cy="914479"/>
          </a:xfrm>
          <a:prstGeom prst="rect">
            <a:avLst/>
          </a:prstGeom>
        </p:spPr>
      </p:pic>
      <p:pic>
        <p:nvPicPr>
          <p:cNvPr id="18" name="Picture 17">
            <a:extLst>
              <a:ext uri="{FF2B5EF4-FFF2-40B4-BE49-F238E27FC236}">
                <a16:creationId xmlns:a16="http://schemas.microsoft.com/office/drawing/2014/main" id="{44AA0AB1-3701-64EB-DEAA-591E5AFF761E}"/>
              </a:ext>
            </a:extLst>
          </p:cNvPr>
          <p:cNvPicPr>
            <a:picLocks noChangeAspect="1"/>
          </p:cNvPicPr>
          <p:nvPr/>
        </p:nvPicPr>
        <p:blipFill>
          <a:blip r:embed="rId3"/>
          <a:stretch>
            <a:fillRect/>
          </a:stretch>
        </p:blipFill>
        <p:spPr>
          <a:xfrm>
            <a:off x="3847775" y="900673"/>
            <a:ext cx="914479" cy="914479"/>
          </a:xfrm>
          <a:prstGeom prst="rect">
            <a:avLst/>
          </a:prstGeom>
        </p:spPr>
      </p:pic>
      <p:pic>
        <p:nvPicPr>
          <p:cNvPr id="19" name="Picture 18">
            <a:extLst>
              <a:ext uri="{FF2B5EF4-FFF2-40B4-BE49-F238E27FC236}">
                <a16:creationId xmlns:a16="http://schemas.microsoft.com/office/drawing/2014/main" id="{B02541B8-B750-41F6-5209-ACCF87666D6B}"/>
              </a:ext>
            </a:extLst>
          </p:cNvPr>
          <p:cNvPicPr>
            <a:picLocks noChangeAspect="1"/>
          </p:cNvPicPr>
          <p:nvPr/>
        </p:nvPicPr>
        <p:blipFill>
          <a:blip r:embed="rId4"/>
          <a:stretch>
            <a:fillRect/>
          </a:stretch>
        </p:blipFill>
        <p:spPr>
          <a:xfrm>
            <a:off x="2698551" y="2390424"/>
            <a:ext cx="501468" cy="501468"/>
          </a:xfrm>
          <a:prstGeom prst="rect">
            <a:avLst/>
          </a:prstGeom>
        </p:spPr>
      </p:pic>
      <p:pic>
        <p:nvPicPr>
          <p:cNvPr id="21" name="Graphic 20" descr="Meeting outline">
            <a:extLst>
              <a:ext uri="{FF2B5EF4-FFF2-40B4-BE49-F238E27FC236}">
                <a16:creationId xmlns:a16="http://schemas.microsoft.com/office/drawing/2014/main" id="{9AEDE677-5A8C-3C01-23F2-EE64BEFDB9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9634" y="908988"/>
            <a:ext cx="914400" cy="914400"/>
          </a:xfrm>
          <a:prstGeom prst="rect">
            <a:avLst/>
          </a:prstGeom>
        </p:spPr>
      </p:pic>
      <p:pic>
        <p:nvPicPr>
          <p:cNvPr id="24" name="Picture 23">
            <a:extLst>
              <a:ext uri="{FF2B5EF4-FFF2-40B4-BE49-F238E27FC236}">
                <a16:creationId xmlns:a16="http://schemas.microsoft.com/office/drawing/2014/main" id="{1E25FBFD-D24D-961D-5952-0DD780F75D15}"/>
              </a:ext>
            </a:extLst>
          </p:cNvPr>
          <p:cNvPicPr>
            <a:picLocks noChangeAspect="1"/>
          </p:cNvPicPr>
          <p:nvPr/>
        </p:nvPicPr>
        <p:blipFill>
          <a:blip r:embed="rId7"/>
          <a:stretch>
            <a:fillRect/>
          </a:stretch>
        </p:blipFill>
        <p:spPr>
          <a:xfrm>
            <a:off x="1396624" y="2821555"/>
            <a:ext cx="914479" cy="914479"/>
          </a:xfrm>
          <a:prstGeom prst="rect">
            <a:avLst/>
          </a:prstGeom>
        </p:spPr>
      </p:pic>
      <p:pic>
        <p:nvPicPr>
          <p:cNvPr id="25" name="Picture 24">
            <a:extLst>
              <a:ext uri="{FF2B5EF4-FFF2-40B4-BE49-F238E27FC236}">
                <a16:creationId xmlns:a16="http://schemas.microsoft.com/office/drawing/2014/main" id="{51418987-EB57-38A2-0F03-9A2CA6474C08}"/>
              </a:ext>
            </a:extLst>
          </p:cNvPr>
          <p:cNvPicPr>
            <a:picLocks noChangeAspect="1"/>
          </p:cNvPicPr>
          <p:nvPr/>
        </p:nvPicPr>
        <p:blipFill>
          <a:blip r:embed="rId7"/>
          <a:stretch>
            <a:fillRect/>
          </a:stretch>
        </p:blipFill>
        <p:spPr>
          <a:xfrm>
            <a:off x="1430704" y="3596145"/>
            <a:ext cx="914479" cy="914479"/>
          </a:xfrm>
          <a:prstGeom prst="rect">
            <a:avLst/>
          </a:prstGeom>
        </p:spPr>
      </p:pic>
      <p:pic>
        <p:nvPicPr>
          <p:cNvPr id="26" name="Picture 25">
            <a:extLst>
              <a:ext uri="{FF2B5EF4-FFF2-40B4-BE49-F238E27FC236}">
                <a16:creationId xmlns:a16="http://schemas.microsoft.com/office/drawing/2014/main" id="{6341F214-B456-303B-FAB3-D9DF396C54EF}"/>
              </a:ext>
            </a:extLst>
          </p:cNvPr>
          <p:cNvPicPr>
            <a:picLocks noChangeAspect="1"/>
          </p:cNvPicPr>
          <p:nvPr/>
        </p:nvPicPr>
        <p:blipFill>
          <a:blip r:embed="rId7"/>
          <a:stretch>
            <a:fillRect/>
          </a:stretch>
        </p:blipFill>
        <p:spPr>
          <a:xfrm>
            <a:off x="1430703" y="4435443"/>
            <a:ext cx="914479" cy="914479"/>
          </a:xfrm>
          <a:prstGeom prst="rect">
            <a:avLst/>
          </a:prstGeom>
        </p:spPr>
      </p:pic>
      <p:pic>
        <p:nvPicPr>
          <p:cNvPr id="27" name="Picture 26">
            <a:extLst>
              <a:ext uri="{FF2B5EF4-FFF2-40B4-BE49-F238E27FC236}">
                <a16:creationId xmlns:a16="http://schemas.microsoft.com/office/drawing/2014/main" id="{7194ACA9-F0C7-5414-A0D8-456232F19837}"/>
              </a:ext>
            </a:extLst>
          </p:cNvPr>
          <p:cNvPicPr>
            <a:picLocks noChangeAspect="1"/>
          </p:cNvPicPr>
          <p:nvPr/>
        </p:nvPicPr>
        <p:blipFill>
          <a:blip r:embed="rId7"/>
          <a:stretch>
            <a:fillRect/>
          </a:stretch>
        </p:blipFill>
        <p:spPr>
          <a:xfrm>
            <a:off x="3388055" y="2859047"/>
            <a:ext cx="914479" cy="914479"/>
          </a:xfrm>
          <a:prstGeom prst="rect">
            <a:avLst/>
          </a:prstGeom>
        </p:spPr>
      </p:pic>
      <p:pic>
        <p:nvPicPr>
          <p:cNvPr id="28" name="Picture 27">
            <a:extLst>
              <a:ext uri="{FF2B5EF4-FFF2-40B4-BE49-F238E27FC236}">
                <a16:creationId xmlns:a16="http://schemas.microsoft.com/office/drawing/2014/main" id="{B053B322-77B2-FF62-7748-575BCEEA2A0C}"/>
              </a:ext>
            </a:extLst>
          </p:cNvPr>
          <p:cNvPicPr>
            <a:picLocks noChangeAspect="1"/>
          </p:cNvPicPr>
          <p:nvPr/>
        </p:nvPicPr>
        <p:blipFill>
          <a:blip r:embed="rId7"/>
          <a:stretch>
            <a:fillRect/>
          </a:stretch>
        </p:blipFill>
        <p:spPr>
          <a:xfrm>
            <a:off x="3388055" y="3596144"/>
            <a:ext cx="914479" cy="914479"/>
          </a:xfrm>
          <a:prstGeom prst="rect">
            <a:avLst/>
          </a:prstGeom>
        </p:spPr>
      </p:pic>
      <p:pic>
        <p:nvPicPr>
          <p:cNvPr id="29" name="Picture 28">
            <a:extLst>
              <a:ext uri="{FF2B5EF4-FFF2-40B4-BE49-F238E27FC236}">
                <a16:creationId xmlns:a16="http://schemas.microsoft.com/office/drawing/2014/main" id="{CA9490E2-5CA0-46C0-0005-82FDF87E0D38}"/>
              </a:ext>
            </a:extLst>
          </p:cNvPr>
          <p:cNvPicPr>
            <a:picLocks noChangeAspect="1"/>
          </p:cNvPicPr>
          <p:nvPr/>
        </p:nvPicPr>
        <p:blipFill>
          <a:blip r:embed="rId7"/>
          <a:stretch>
            <a:fillRect/>
          </a:stretch>
        </p:blipFill>
        <p:spPr>
          <a:xfrm>
            <a:off x="3388055" y="4415010"/>
            <a:ext cx="914479" cy="914479"/>
          </a:xfrm>
          <a:prstGeom prst="rect">
            <a:avLst/>
          </a:prstGeom>
        </p:spPr>
      </p:pic>
      <p:pic>
        <p:nvPicPr>
          <p:cNvPr id="30" name="Picture 29">
            <a:extLst>
              <a:ext uri="{FF2B5EF4-FFF2-40B4-BE49-F238E27FC236}">
                <a16:creationId xmlns:a16="http://schemas.microsoft.com/office/drawing/2014/main" id="{53937B8B-9367-659E-AECA-5187D59161CD}"/>
              </a:ext>
            </a:extLst>
          </p:cNvPr>
          <p:cNvPicPr>
            <a:picLocks noChangeAspect="1"/>
          </p:cNvPicPr>
          <p:nvPr/>
        </p:nvPicPr>
        <p:blipFill>
          <a:blip r:embed="rId7"/>
          <a:stretch>
            <a:fillRect/>
          </a:stretch>
        </p:blipFill>
        <p:spPr>
          <a:xfrm>
            <a:off x="1472136" y="5285214"/>
            <a:ext cx="914479" cy="914479"/>
          </a:xfrm>
          <a:prstGeom prst="rect">
            <a:avLst/>
          </a:prstGeom>
        </p:spPr>
      </p:pic>
      <p:pic>
        <p:nvPicPr>
          <p:cNvPr id="31" name="Picture 30">
            <a:extLst>
              <a:ext uri="{FF2B5EF4-FFF2-40B4-BE49-F238E27FC236}">
                <a16:creationId xmlns:a16="http://schemas.microsoft.com/office/drawing/2014/main" id="{095D68AC-DA09-F048-815B-3E7BC73619F3}"/>
              </a:ext>
            </a:extLst>
          </p:cNvPr>
          <p:cNvPicPr>
            <a:picLocks noChangeAspect="1"/>
          </p:cNvPicPr>
          <p:nvPr/>
        </p:nvPicPr>
        <p:blipFill>
          <a:blip r:embed="rId7"/>
          <a:stretch>
            <a:fillRect/>
          </a:stretch>
        </p:blipFill>
        <p:spPr>
          <a:xfrm>
            <a:off x="3388054" y="5285213"/>
            <a:ext cx="914479" cy="914479"/>
          </a:xfrm>
          <a:prstGeom prst="rect">
            <a:avLst/>
          </a:prstGeom>
        </p:spPr>
      </p:pic>
      <p:pic>
        <p:nvPicPr>
          <p:cNvPr id="33" name="Graphic 32" descr="Video camera outline">
            <a:extLst>
              <a:ext uri="{FF2B5EF4-FFF2-40B4-BE49-F238E27FC236}">
                <a16:creationId xmlns:a16="http://schemas.microsoft.com/office/drawing/2014/main" id="{68A81A2C-C43B-2041-420B-50EF20992B1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58900">
            <a:off x="784272" y="1907119"/>
            <a:ext cx="754428" cy="754428"/>
          </a:xfrm>
          <a:prstGeom prst="rect">
            <a:avLst/>
          </a:prstGeom>
        </p:spPr>
      </p:pic>
      <p:grpSp>
        <p:nvGrpSpPr>
          <p:cNvPr id="40" name="Group 39">
            <a:extLst>
              <a:ext uri="{FF2B5EF4-FFF2-40B4-BE49-F238E27FC236}">
                <a16:creationId xmlns:a16="http://schemas.microsoft.com/office/drawing/2014/main" id="{1B3541F7-428A-9524-A16F-8E8EBF85748A}"/>
              </a:ext>
            </a:extLst>
          </p:cNvPr>
          <p:cNvGrpSpPr/>
          <p:nvPr/>
        </p:nvGrpSpPr>
        <p:grpSpPr>
          <a:xfrm>
            <a:off x="1008206" y="2509296"/>
            <a:ext cx="388418" cy="624517"/>
            <a:chOff x="6012382" y="1497629"/>
            <a:chExt cx="388418" cy="624517"/>
          </a:xfrm>
        </p:grpSpPr>
        <p:cxnSp>
          <p:nvCxnSpPr>
            <p:cNvPr id="35" name="Straight Connector 34">
              <a:extLst>
                <a:ext uri="{FF2B5EF4-FFF2-40B4-BE49-F238E27FC236}">
                  <a16:creationId xmlns:a16="http://schemas.microsoft.com/office/drawing/2014/main" id="{70F4A2A4-91CA-8621-164F-AA9E50D0EF55}"/>
                </a:ext>
              </a:extLst>
            </p:cNvPr>
            <p:cNvCxnSpPr/>
            <p:nvPr/>
          </p:nvCxnSpPr>
          <p:spPr>
            <a:xfrm flipH="1">
              <a:off x="6012382" y="1508078"/>
              <a:ext cx="186117" cy="61406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6140E069-4AF2-D9FE-6B81-9FF7FAE8115A}"/>
                </a:ext>
              </a:extLst>
            </p:cNvPr>
            <p:cNvCxnSpPr/>
            <p:nvPr/>
          </p:nvCxnSpPr>
          <p:spPr>
            <a:xfrm>
              <a:off x="6198499" y="1508078"/>
              <a:ext cx="202301" cy="61406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0FB89DB-F801-784B-252F-DC0856C22FCA}"/>
                </a:ext>
              </a:extLst>
            </p:cNvPr>
            <p:cNvCxnSpPr/>
            <p:nvPr/>
          </p:nvCxnSpPr>
          <p:spPr>
            <a:xfrm>
              <a:off x="6198499" y="1497629"/>
              <a:ext cx="0" cy="533440"/>
            </a:xfrm>
            <a:prstGeom prst="line">
              <a:avLst/>
            </a:prstGeom>
          </p:spPr>
          <p:style>
            <a:lnRef idx="1">
              <a:schemeClr val="dk1"/>
            </a:lnRef>
            <a:fillRef idx="0">
              <a:schemeClr val="dk1"/>
            </a:fillRef>
            <a:effectRef idx="0">
              <a:schemeClr val="dk1"/>
            </a:effectRef>
            <a:fontRef idx="minor">
              <a:schemeClr val="tx1"/>
            </a:fontRef>
          </p:style>
        </p:cxnSp>
      </p:grpSp>
      <p:pic>
        <p:nvPicPr>
          <p:cNvPr id="42" name="Graphic 41" descr="Microphone outline">
            <a:extLst>
              <a:ext uri="{FF2B5EF4-FFF2-40B4-BE49-F238E27FC236}">
                <a16:creationId xmlns:a16="http://schemas.microsoft.com/office/drawing/2014/main" id="{7C401642-79B8-5D86-38D9-2B9CEF5EBA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33654" y="1143536"/>
            <a:ext cx="457200" cy="457200"/>
          </a:xfrm>
          <a:prstGeom prst="rect">
            <a:avLst/>
          </a:prstGeom>
        </p:spPr>
      </p:pic>
      <p:pic>
        <p:nvPicPr>
          <p:cNvPr id="44" name="Picture 43">
            <a:extLst>
              <a:ext uri="{FF2B5EF4-FFF2-40B4-BE49-F238E27FC236}">
                <a16:creationId xmlns:a16="http://schemas.microsoft.com/office/drawing/2014/main" id="{15381820-C250-0312-71B2-0A934B4690BB}"/>
              </a:ext>
            </a:extLst>
          </p:cNvPr>
          <p:cNvPicPr>
            <a:picLocks noChangeAspect="1"/>
          </p:cNvPicPr>
          <p:nvPr/>
        </p:nvPicPr>
        <p:blipFill>
          <a:blip r:embed="rId12"/>
          <a:stretch>
            <a:fillRect/>
          </a:stretch>
        </p:blipFill>
        <p:spPr>
          <a:xfrm>
            <a:off x="2670418" y="3094676"/>
            <a:ext cx="457240" cy="457240"/>
          </a:xfrm>
          <a:prstGeom prst="rect">
            <a:avLst/>
          </a:prstGeom>
        </p:spPr>
      </p:pic>
      <p:sp>
        <p:nvSpPr>
          <p:cNvPr id="45" name="TextBox 44">
            <a:extLst>
              <a:ext uri="{FF2B5EF4-FFF2-40B4-BE49-F238E27FC236}">
                <a16:creationId xmlns:a16="http://schemas.microsoft.com/office/drawing/2014/main" id="{B9731BA3-C65D-C776-1BC2-A535A1E85738}"/>
              </a:ext>
            </a:extLst>
          </p:cNvPr>
          <p:cNvSpPr txBox="1"/>
          <p:nvPr/>
        </p:nvSpPr>
        <p:spPr>
          <a:xfrm>
            <a:off x="5717309" y="117720"/>
            <a:ext cx="5899323" cy="7171194"/>
          </a:xfrm>
          <a:prstGeom prst="rect">
            <a:avLst/>
          </a:prstGeom>
          <a:noFill/>
        </p:spPr>
        <p:txBody>
          <a:bodyPr wrap="square" rtlCol="0">
            <a:spAutoFit/>
          </a:bodyPr>
          <a:lstStyle/>
          <a:p>
            <a:pPr algn="ctr"/>
            <a:r>
              <a:rPr lang="en-US" sz="2800" b="1" dirty="0">
                <a:solidFill>
                  <a:srgbClr val="FF0000"/>
                </a:solidFill>
              </a:rPr>
              <a:t>Online Presentations</a:t>
            </a:r>
          </a:p>
          <a:p>
            <a:pPr algn="ctr"/>
            <a:endParaRPr lang="en-US" b="1" dirty="0">
              <a:solidFill>
                <a:srgbClr val="FF0000"/>
              </a:solidFill>
            </a:endParaRPr>
          </a:p>
          <a:p>
            <a:pPr marL="285750" indent="-285750">
              <a:buFont typeface="Arial" panose="020B0604020202020204" pitchFamily="34" charset="0"/>
              <a:buChar char="•"/>
            </a:pPr>
            <a:r>
              <a:rPr lang="en-US" dirty="0"/>
              <a:t>Each Online presentation will be played on Zoom by the EasyConferences facilitator who will also be on Zoom.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Room Manager will be responsible to make sure that the podium laptop projects the online presentation played on Zoom in the physical room through, the projector on the screen.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Room Manager will be responsible to assure that the next onsite participant can present both in the room and share online through zoom.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During Q&amp;A the Room Manager will also be responsible for moving the second microphone in the room.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zoom connection may stop at times. (because of more than 45 min passing without use, being closed by mistake by an onsite participant etc.) if this happens the Room Manager will have to rejoin the Zoom room. Details for this will be provided by the EasyConferences </a:t>
            </a:r>
            <a:r>
              <a:rPr lang="en-US"/>
              <a:t>staff members on site</a:t>
            </a:r>
            <a:endParaRPr lang="en-US" dirty="0"/>
          </a:p>
          <a:p>
            <a:endParaRPr lang="en-US" dirty="0"/>
          </a:p>
          <a:p>
            <a:endParaRPr lang="en-US" dirty="0"/>
          </a:p>
        </p:txBody>
      </p:sp>
      <p:sp>
        <p:nvSpPr>
          <p:cNvPr id="53" name="TextBox 52">
            <a:extLst>
              <a:ext uri="{FF2B5EF4-FFF2-40B4-BE49-F238E27FC236}">
                <a16:creationId xmlns:a16="http://schemas.microsoft.com/office/drawing/2014/main" id="{020A2A5C-E121-40CF-4274-59429F8DF053}"/>
              </a:ext>
            </a:extLst>
          </p:cNvPr>
          <p:cNvSpPr txBox="1"/>
          <p:nvPr/>
        </p:nvSpPr>
        <p:spPr>
          <a:xfrm>
            <a:off x="4165242" y="1324097"/>
            <a:ext cx="320488" cy="369332"/>
          </a:xfrm>
          <a:prstGeom prst="rect">
            <a:avLst/>
          </a:prstGeom>
          <a:noFill/>
        </p:spPr>
        <p:txBody>
          <a:bodyPr wrap="square" rtlCol="0">
            <a:spAutoFit/>
          </a:bodyPr>
          <a:lstStyle/>
          <a:p>
            <a:r>
              <a:rPr lang="en-US" b="1" dirty="0">
                <a:solidFill>
                  <a:schemeClr val="accent5">
                    <a:lumMod val="50000"/>
                  </a:schemeClr>
                </a:solidFill>
              </a:rPr>
              <a:t>1</a:t>
            </a:r>
            <a:endParaRPr lang="el-GR" b="1" dirty="0">
              <a:solidFill>
                <a:schemeClr val="accent5">
                  <a:lumMod val="50000"/>
                </a:schemeClr>
              </a:solidFill>
            </a:endParaRPr>
          </a:p>
        </p:txBody>
      </p:sp>
      <p:sp>
        <p:nvSpPr>
          <p:cNvPr id="56" name="TextBox 55">
            <a:extLst>
              <a:ext uri="{FF2B5EF4-FFF2-40B4-BE49-F238E27FC236}">
                <a16:creationId xmlns:a16="http://schemas.microsoft.com/office/drawing/2014/main" id="{55A16A07-8C2F-0960-8829-FAD8B27F29D8}"/>
              </a:ext>
            </a:extLst>
          </p:cNvPr>
          <p:cNvSpPr txBox="1"/>
          <p:nvPr/>
        </p:nvSpPr>
        <p:spPr>
          <a:xfrm>
            <a:off x="2774024" y="774204"/>
            <a:ext cx="320488" cy="369332"/>
          </a:xfrm>
          <a:prstGeom prst="rect">
            <a:avLst/>
          </a:prstGeom>
          <a:noFill/>
        </p:spPr>
        <p:txBody>
          <a:bodyPr wrap="square" rtlCol="0">
            <a:spAutoFit/>
          </a:bodyPr>
          <a:lstStyle/>
          <a:p>
            <a:r>
              <a:rPr lang="en-US" b="1" dirty="0">
                <a:solidFill>
                  <a:schemeClr val="accent5">
                    <a:lumMod val="50000"/>
                  </a:schemeClr>
                </a:solidFill>
              </a:rPr>
              <a:t>2</a:t>
            </a:r>
            <a:endParaRPr lang="el-GR" b="1" dirty="0">
              <a:solidFill>
                <a:schemeClr val="accent5">
                  <a:lumMod val="50000"/>
                </a:schemeClr>
              </a:solidFill>
            </a:endParaRPr>
          </a:p>
        </p:txBody>
      </p:sp>
      <p:sp>
        <p:nvSpPr>
          <p:cNvPr id="57" name="TextBox 56">
            <a:extLst>
              <a:ext uri="{FF2B5EF4-FFF2-40B4-BE49-F238E27FC236}">
                <a16:creationId xmlns:a16="http://schemas.microsoft.com/office/drawing/2014/main" id="{6439CB9E-CDD3-AA93-8DD0-A89712A1C3A8}"/>
              </a:ext>
            </a:extLst>
          </p:cNvPr>
          <p:cNvSpPr txBox="1"/>
          <p:nvPr/>
        </p:nvSpPr>
        <p:spPr>
          <a:xfrm>
            <a:off x="2774024" y="2641158"/>
            <a:ext cx="320488" cy="369332"/>
          </a:xfrm>
          <a:prstGeom prst="rect">
            <a:avLst/>
          </a:prstGeom>
          <a:noFill/>
        </p:spPr>
        <p:txBody>
          <a:bodyPr wrap="square" rtlCol="0">
            <a:spAutoFit/>
          </a:bodyPr>
          <a:lstStyle/>
          <a:p>
            <a:r>
              <a:rPr lang="en-US" b="1" dirty="0">
                <a:solidFill>
                  <a:schemeClr val="accent5">
                    <a:lumMod val="50000"/>
                  </a:schemeClr>
                </a:solidFill>
              </a:rPr>
              <a:t>3</a:t>
            </a:r>
            <a:endParaRPr lang="el-GR" b="1" dirty="0">
              <a:solidFill>
                <a:schemeClr val="accent5">
                  <a:lumMod val="50000"/>
                </a:schemeClr>
              </a:solidFill>
            </a:endParaRPr>
          </a:p>
        </p:txBody>
      </p:sp>
      <p:sp>
        <p:nvSpPr>
          <p:cNvPr id="58" name="TextBox 57">
            <a:extLst>
              <a:ext uri="{FF2B5EF4-FFF2-40B4-BE49-F238E27FC236}">
                <a16:creationId xmlns:a16="http://schemas.microsoft.com/office/drawing/2014/main" id="{1E6EB315-A8C4-1445-5413-5A384CCA3FCA}"/>
              </a:ext>
            </a:extLst>
          </p:cNvPr>
          <p:cNvSpPr txBox="1"/>
          <p:nvPr/>
        </p:nvSpPr>
        <p:spPr>
          <a:xfrm>
            <a:off x="1646286" y="1324097"/>
            <a:ext cx="320488" cy="369332"/>
          </a:xfrm>
          <a:prstGeom prst="rect">
            <a:avLst/>
          </a:prstGeom>
          <a:noFill/>
        </p:spPr>
        <p:txBody>
          <a:bodyPr wrap="square" rtlCol="0">
            <a:spAutoFit/>
          </a:bodyPr>
          <a:lstStyle/>
          <a:p>
            <a:r>
              <a:rPr lang="en-US" b="1" dirty="0">
                <a:solidFill>
                  <a:schemeClr val="accent5">
                    <a:lumMod val="50000"/>
                  </a:schemeClr>
                </a:solidFill>
              </a:rPr>
              <a:t>4</a:t>
            </a:r>
            <a:endParaRPr lang="el-GR" b="1" dirty="0">
              <a:solidFill>
                <a:schemeClr val="accent5">
                  <a:lumMod val="50000"/>
                </a:schemeClr>
              </a:solidFill>
            </a:endParaRPr>
          </a:p>
        </p:txBody>
      </p:sp>
      <p:sp>
        <p:nvSpPr>
          <p:cNvPr id="60" name="TextBox 59">
            <a:extLst>
              <a:ext uri="{FF2B5EF4-FFF2-40B4-BE49-F238E27FC236}">
                <a16:creationId xmlns:a16="http://schemas.microsoft.com/office/drawing/2014/main" id="{BF078E8F-29C7-8A08-163C-A435B8EF26C4}"/>
              </a:ext>
            </a:extLst>
          </p:cNvPr>
          <p:cNvSpPr txBox="1"/>
          <p:nvPr/>
        </p:nvSpPr>
        <p:spPr>
          <a:xfrm>
            <a:off x="983220" y="2205758"/>
            <a:ext cx="320488" cy="369332"/>
          </a:xfrm>
          <a:prstGeom prst="rect">
            <a:avLst/>
          </a:prstGeom>
          <a:noFill/>
        </p:spPr>
        <p:txBody>
          <a:bodyPr wrap="square" rtlCol="0">
            <a:spAutoFit/>
          </a:bodyPr>
          <a:lstStyle/>
          <a:p>
            <a:r>
              <a:rPr lang="en-US" b="1" dirty="0">
                <a:solidFill>
                  <a:schemeClr val="accent5">
                    <a:lumMod val="50000"/>
                  </a:schemeClr>
                </a:solidFill>
              </a:rPr>
              <a:t>5</a:t>
            </a:r>
            <a:endParaRPr lang="el-GR" b="1" dirty="0">
              <a:solidFill>
                <a:schemeClr val="accent5">
                  <a:lumMod val="50000"/>
                </a:schemeClr>
              </a:solidFill>
            </a:endParaRPr>
          </a:p>
        </p:txBody>
      </p:sp>
      <p:sp>
        <p:nvSpPr>
          <p:cNvPr id="61" name="TextBox 60">
            <a:extLst>
              <a:ext uri="{FF2B5EF4-FFF2-40B4-BE49-F238E27FC236}">
                <a16:creationId xmlns:a16="http://schemas.microsoft.com/office/drawing/2014/main" id="{ED10E8B0-BD94-0B57-8BF2-122EF82048ED}"/>
              </a:ext>
            </a:extLst>
          </p:cNvPr>
          <p:cNvSpPr txBox="1"/>
          <p:nvPr/>
        </p:nvSpPr>
        <p:spPr>
          <a:xfrm>
            <a:off x="4853947" y="1231404"/>
            <a:ext cx="444612"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sp>
        <p:nvSpPr>
          <p:cNvPr id="62" name="TextBox 61">
            <a:extLst>
              <a:ext uri="{FF2B5EF4-FFF2-40B4-BE49-F238E27FC236}">
                <a16:creationId xmlns:a16="http://schemas.microsoft.com/office/drawing/2014/main" id="{C25FEFA3-9306-A7E2-AED3-11CA985FC7E7}"/>
              </a:ext>
            </a:extLst>
          </p:cNvPr>
          <p:cNvSpPr txBox="1"/>
          <p:nvPr/>
        </p:nvSpPr>
        <p:spPr>
          <a:xfrm>
            <a:off x="2981368" y="3157531"/>
            <a:ext cx="320488"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pic>
        <p:nvPicPr>
          <p:cNvPr id="3" name="Graphic 2" descr="Speakers outline">
            <a:extLst>
              <a:ext uri="{FF2B5EF4-FFF2-40B4-BE49-F238E27FC236}">
                <a16:creationId xmlns:a16="http://schemas.microsoft.com/office/drawing/2014/main" id="{EF741AB1-799C-DF9E-D8E1-CA23115E4BE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56330" y="1824438"/>
            <a:ext cx="492406" cy="492406"/>
          </a:xfrm>
          <a:prstGeom prst="rect">
            <a:avLst/>
          </a:prstGeom>
        </p:spPr>
      </p:pic>
      <p:sp>
        <p:nvSpPr>
          <p:cNvPr id="4" name="TextBox 3">
            <a:extLst>
              <a:ext uri="{FF2B5EF4-FFF2-40B4-BE49-F238E27FC236}">
                <a16:creationId xmlns:a16="http://schemas.microsoft.com/office/drawing/2014/main" id="{B39974FC-4ECB-0421-AC4A-79F08BFC854E}"/>
              </a:ext>
            </a:extLst>
          </p:cNvPr>
          <p:cNvSpPr txBox="1"/>
          <p:nvPr/>
        </p:nvSpPr>
        <p:spPr>
          <a:xfrm>
            <a:off x="4142289" y="2182917"/>
            <a:ext cx="320488" cy="369332"/>
          </a:xfrm>
          <a:prstGeom prst="rect">
            <a:avLst/>
          </a:prstGeom>
          <a:noFill/>
        </p:spPr>
        <p:txBody>
          <a:bodyPr wrap="square" rtlCol="0">
            <a:spAutoFit/>
          </a:bodyPr>
          <a:lstStyle/>
          <a:p>
            <a:r>
              <a:rPr lang="en-US" b="1" dirty="0">
                <a:solidFill>
                  <a:schemeClr val="accent5">
                    <a:lumMod val="50000"/>
                  </a:schemeClr>
                </a:solidFill>
              </a:rPr>
              <a:t>8</a:t>
            </a:r>
            <a:endParaRPr lang="el-GR" b="1" dirty="0">
              <a:solidFill>
                <a:schemeClr val="accent5">
                  <a:lumMod val="50000"/>
                </a:schemeClr>
              </a:solidFill>
            </a:endParaRPr>
          </a:p>
        </p:txBody>
      </p:sp>
      <p:sp>
        <p:nvSpPr>
          <p:cNvPr id="5" name="TextBox 4">
            <a:extLst>
              <a:ext uri="{FF2B5EF4-FFF2-40B4-BE49-F238E27FC236}">
                <a16:creationId xmlns:a16="http://schemas.microsoft.com/office/drawing/2014/main" id="{F8DBD866-C204-AD77-055D-65AE1B4EDD33}"/>
              </a:ext>
            </a:extLst>
          </p:cNvPr>
          <p:cNvSpPr txBox="1"/>
          <p:nvPr/>
        </p:nvSpPr>
        <p:spPr>
          <a:xfrm>
            <a:off x="2821124" y="5557786"/>
            <a:ext cx="320488" cy="369332"/>
          </a:xfrm>
          <a:prstGeom prst="rect">
            <a:avLst/>
          </a:prstGeom>
          <a:noFill/>
        </p:spPr>
        <p:txBody>
          <a:bodyPr wrap="square" rtlCol="0">
            <a:spAutoFit/>
          </a:bodyPr>
          <a:lstStyle/>
          <a:p>
            <a:r>
              <a:rPr lang="en-US" b="1" dirty="0">
                <a:solidFill>
                  <a:schemeClr val="accent5">
                    <a:lumMod val="50000"/>
                  </a:schemeClr>
                </a:solidFill>
              </a:rPr>
              <a:t>7</a:t>
            </a:r>
            <a:endParaRPr lang="el-GR" b="1" dirty="0">
              <a:solidFill>
                <a:schemeClr val="accent5">
                  <a:lumMod val="50000"/>
                </a:schemeClr>
              </a:solidFill>
            </a:endParaRPr>
          </a:p>
        </p:txBody>
      </p:sp>
    </p:spTree>
    <p:extLst>
      <p:ext uri="{BB962C8B-B14F-4D97-AF65-F5344CB8AC3E}">
        <p14:creationId xmlns:p14="http://schemas.microsoft.com/office/powerpoint/2010/main" val="52987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9DEC707-6C36-D6A3-0825-0E1488630429}"/>
              </a:ext>
            </a:extLst>
          </p:cNvPr>
          <p:cNvSpPr/>
          <p:nvPr/>
        </p:nvSpPr>
        <p:spPr>
          <a:xfrm>
            <a:off x="614149" y="719919"/>
            <a:ext cx="4640239" cy="58037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7" name="Picture 16">
            <a:extLst>
              <a:ext uri="{FF2B5EF4-FFF2-40B4-BE49-F238E27FC236}">
                <a16:creationId xmlns:a16="http://schemas.microsoft.com/office/drawing/2014/main" id="{7C9802D6-C6CD-4A61-0BA0-DB9192A8F85E}"/>
              </a:ext>
            </a:extLst>
          </p:cNvPr>
          <p:cNvPicPr>
            <a:picLocks noChangeAspect="1"/>
          </p:cNvPicPr>
          <p:nvPr/>
        </p:nvPicPr>
        <p:blipFill>
          <a:blip r:embed="rId2"/>
          <a:stretch>
            <a:fillRect/>
          </a:stretch>
        </p:blipFill>
        <p:spPr>
          <a:xfrm>
            <a:off x="2482105" y="611849"/>
            <a:ext cx="914479" cy="914479"/>
          </a:xfrm>
          <a:prstGeom prst="rect">
            <a:avLst/>
          </a:prstGeom>
        </p:spPr>
      </p:pic>
      <p:pic>
        <p:nvPicPr>
          <p:cNvPr id="18" name="Picture 17">
            <a:extLst>
              <a:ext uri="{FF2B5EF4-FFF2-40B4-BE49-F238E27FC236}">
                <a16:creationId xmlns:a16="http://schemas.microsoft.com/office/drawing/2014/main" id="{44AA0AB1-3701-64EB-DEAA-591E5AFF761E}"/>
              </a:ext>
            </a:extLst>
          </p:cNvPr>
          <p:cNvPicPr>
            <a:picLocks noChangeAspect="1"/>
          </p:cNvPicPr>
          <p:nvPr/>
        </p:nvPicPr>
        <p:blipFill>
          <a:blip r:embed="rId3"/>
          <a:stretch>
            <a:fillRect/>
          </a:stretch>
        </p:blipFill>
        <p:spPr>
          <a:xfrm>
            <a:off x="3847775" y="900673"/>
            <a:ext cx="914479" cy="914479"/>
          </a:xfrm>
          <a:prstGeom prst="rect">
            <a:avLst/>
          </a:prstGeom>
        </p:spPr>
      </p:pic>
      <p:pic>
        <p:nvPicPr>
          <p:cNvPr id="19" name="Picture 18">
            <a:extLst>
              <a:ext uri="{FF2B5EF4-FFF2-40B4-BE49-F238E27FC236}">
                <a16:creationId xmlns:a16="http://schemas.microsoft.com/office/drawing/2014/main" id="{B02541B8-B750-41F6-5209-ACCF87666D6B}"/>
              </a:ext>
            </a:extLst>
          </p:cNvPr>
          <p:cNvPicPr>
            <a:picLocks noChangeAspect="1"/>
          </p:cNvPicPr>
          <p:nvPr/>
        </p:nvPicPr>
        <p:blipFill>
          <a:blip r:embed="rId4"/>
          <a:stretch>
            <a:fillRect/>
          </a:stretch>
        </p:blipFill>
        <p:spPr>
          <a:xfrm>
            <a:off x="2698551" y="2390424"/>
            <a:ext cx="501468" cy="501468"/>
          </a:xfrm>
          <a:prstGeom prst="rect">
            <a:avLst/>
          </a:prstGeom>
        </p:spPr>
      </p:pic>
      <p:pic>
        <p:nvPicPr>
          <p:cNvPr id="21" name="Graphic 20" descr="Meeting outline">
            <a:extLst>
              <a:ext uri="{FF2B5EF4-FFF2-40B4-BE49-F238E27FC236}">
                <a16:creationId xmlns:a16="http://schemas.microsoft.com/office/drawing/2014/main" id="{9AEDE677-5A8C-3C01-23F2-EE64BEFDB9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59634" y="908988"/>
            <a:ext cx="914400" cy="914400"/>
          </a:xfrm>
          <a:prstGeom prst="rect">
            <a:avLst/>
          </a:prstGeom>
        </p:spPr>
      </p:pic>
      <p:pic>
        <p:nvPicPr>
          <p:cNvPr id="24" name="Picture 23">
            <a:extLst>
              <a:ext uri="{FF2B5EF4-FFF2-40B4-BE49-F238E27FC236}">
                <a16:creationId xmlns:a16="http://schemas.microsoft.com/office/drawing/2014/main" id="{1E25FBFD-D24D-961D-5952-0DD780F75D15}"/>
              </a:ext>
            </a:extLst>
          </p:cNvPr>
          <p:cNvPicPr>
            <a:picLocks noChangeAspect="1"/>
          </p:cNvPicPr>
          <p:nvPr/>
        </p:nvPicPr>
        <p:blipFill>
          <a:blip r:embed="rId7"/>
          <a:stretch>
            <a:fillRect/>
          </a:stretch>
        </p:blipFill>
        <p:spPr>
          <a:xfrm>
            <a:off x="1396624" y="2821555"/>
            <a:ext cx="914479" cy="914479"/>
          </a:xfrm>
          <a:prstGeom prst="rect">
            <a:avLst/>
          </a:prstGeom>
        </p:spPr>
      </p:pic>
      <p:pic>
        <p:nvPicPr>
          <p:cNvPr id="25" name="Picture 24">
            <a:extLst>
              <a:ext uri="{FF2B5EF4-FFF2-40B4-BE49-F238E27FC236}">
                <a16:creationId xmlns:a16="http://schemas.microsoft.com/office/drawing/2014/main" id="{51418987-EB57-38A2-0F03-9A2CA6474C08}"/>
              </a:ext>
            </a:extLst>
          </p:cNvPr>
          <p:cNvPicPr>
            <a:picLocks noChangeAspect="1"/>
          </p:cNvPicPr>
          <p:nvPr/>
        </p:nvPicPr>
        <p:blipFill>
          <a:blip r:embed="rId7"/>
          <a:stretch>
            <a:fillRect/>
          </a:stretch>
        </p:blipFill>
        <p:spPr>
          <a:xfrm>
            <a:off x="1430704" y="3596145"/>
            <a:ext cx="914479" cy="914479"/>
          </a:xfrm>
          <a:prstGeom prst="rect">
            <a:avLst/>
          </a:prstGeom>
        </p:spPr>
      </p:pic>
      <p:pic>
        <p:nvPicPr>
          <p:cNvPr id="26" name="Picture 25">
            <a:extLst>
              <a:ext uri="{FF2B5EF4-FFF2-40B4-BE49-F238E27FC236}">
                <a16:creationId xmlns:a16="http://schemas.microsoft.com/office/drawing/2014/main" id="{6341F214-B456-303B-FAB3-D9DF396C54EF}"/>
              </a:ext>
            </a:extLst>
          </p:cNvPr>
          <p:cNvPicPr>
            <a:picLocks noChangeAspect="1"/>
          </p:cNvPicPr>
          <p:nvPr/>
        </p:nvPicPr>
        <p:blipFill>
          <a:blip r:embed="rId7"/>
          <a:stretch>
            <a:fillRect/>
          </a:stretch>
        </p:blipFill>
        <p:spPr>
          <a:xfrm>
            <a:off x="1430703" y="4435443"/>
            <a:ext cx="914479" cy="914479"/>
          </a:xfrm>
          <a:prstGeom prst="rect">
            <a:avLst/>
          </a:prstGeom>
        </p:spPr>
      </p:pic>
      <p:pic>
        <p:nvPicPr>
          <p:cNvPr id="27" name="Picture 26">
            <a:extLst>
              <a:ext uri="{FF2B5EF4-FFF2-40B4-BE49-F238E27FC236}">
                <a16:creationId xmlns:a16="http://schemas.microsoft.com/office/drawing/2014/main" id="{7194ACA9-F0C7-5414-A0D8-456232F19837}"/>
              </a:ext>
            </a:extLst>
          </p:cNvPr>
          <p:cNvPicPr>
            <a:picLocks noChangeAspect="1"/>
          </p:cNvPicPr>
          <p:nvPr/>
        </p:nvPicPr>
        <p:blipFill>
          <a:blip r:embed="rId7"/>
          <a:stretch>
            <a:fillRect/>
          </a:stretch>
        </p:blipFill>
        <p:spPr>
          <a:xfrm>
            <a:off x="3388055" y="2859047"/>
            <a:ext cx="914479" cy="914479"/>
          </a:xfrm>
          <a:prstGeom prst="rect">
            <a:avLst/>
          </a:prstGeom>
        </p:spPr>
      </p:pic>
      <p:pic>
        <p:nvPicPr>
          <p:cNvPr id="28" name="Picture 27">
            <a:extLst>
              <a:ext uri="{FF2B5EF4-FFF2-40B4-BE49-F238E27FC236}">
                <a16:creationId xmlns:a16="http://schemas.microsoft.com/office/drawing/2014/main" id="{B053B322-77B2-FF62-7748-575BCEEA2A0C}"/>
              </a:ext>
            </a:extLst>
          </p:cNvPr>
          <p:cNvPicPr>
            <a:picLocks noChangeAspect="1"/>
          </p:cNvPicPr>
          <p:nvPr/>
        </p:nvPicPr>
        <p:blipFill>
          <a:blip r:embed="rId7"/>
          <a:stretch>
            <a:fillRect/>
          </a:stretch>
        </p:blipFill>
        <p:spPr>
          <a:xfrm>
            <a:off x="3388055" y="3596144"/>
            <a:ext cx="914479" cy="914479"/>
          </a:xfrm>
          <a:prstGeom prst="rect">
            <a:avLst/>
          </a:prstGeom>
        </p:spPr>
      </p:pic>
      <p:pic>
        <p:nvPicPr>
          <p:cNvPr id="29" name="Picture 28">
            <a:extLst>
              <a:ext uri="{FF2B5EF4-FFF2-40B4-BE49-F238E27FC236}">
                <a16:creationId xmlns:a16="http://schemas.microsoft.com/office/drawing/2014/main" id="{CA9490E2-5CA0-46C0-0005-82FDF87E0D38}"/>
              </a:ext>
            </a:extLst>
          </p:cNvPr>
          <p:cNvPicPr>
            <a:picLocks noChangeAspect="1"/>
          </p:cNvPicPr>
          <p:nvPr/>
        </p:nvPicPr>
        <p:blipFill>
          <a:blip r:embed="rId7"/>
          <a:stretch>
            <a:fillRect/>
          </a:stretch>
        </p:blipFill>
        <p:spPr>
          <a:xfrm>
            <a:off x="3388055" y="4415010"/>
            <a:ext cx="914479" cy="914479"/>
          </a:xfrm>
          <a:prstGeom prst="rect">
            <a:avLst/>
          </a:prstGeom>
        </p:spPr>
      </p:pic>
      <p:pic>
        <p:nvPicPr>
          <p:cNvPr id="30" name="Picture 29">
            <a:extLst>
              <a:ext uri="{FF2B5EF4-FFF2-40B4-BE49-F238E27FC236}">
                <a16:creationId xmlns:a16="http://schemas.microsoft.com/office/drawing/2014/main" id="{53937B8B-9367-659E-AECA-5187D59161CD}"/>
              </a:ext>
            </a:extLst>
          </p:cNvPr>
          <p:cNvPicPr>
            <a:picLocks noChangeAspect="1"/>
          </p:cNvPicPr>
          <p:nvPr/>
        </p:nvPicPr>
        <p:blipFill>
          <a:blip r:embed="rId7"/>
          <a:stretch>
            <a:fillRect/>
          </a:stretch>
        </p:blipFill>
        <p:spPr>
          <a:xfrm>
            <a:off x="1472136" y="5285214"/>
            <a:ext cx="914479" cy="914479"/>
          </a:xfrm>
          <a:prstGeom prst="rect">
            <a:avLst/>
          </a:prstGeom>
        </p:spPr>
      </p:pic>
      <p:pic>
        <p:nvPicPr>
          <p:cNvPr id="31" name="Picture 30">
            <a:extLst>
              <a:ext uri="{FF2B5EF4-FFF2-40B4-BE49-F238E27FC236}">
                <a16:creationId xmlns:a16="http://schemas.microsoft.com/office/drawing/2014/main" id="{095D68AC-DA09-F048-815B-3E7BC73619F3}"/>
              </a:ext>
            </a:extLst>
          </p:cNvPr>
          <p:cNvPicPr>
            <a:picLocks noChangeAspect="1"/>
          </p:cNvPicPr>
          <p:nvPr/>
        </p:nvPicPr>
        <p:blipFill>
          <a:blip r:embed="rId7"/>
          <a:stretch>
            <a:fillRect/>
          </a:stretch>
        </p:blipFill>
        <p:spPr>
          <a:xfrm>
            <a:off x="3388054" y="5285213"/>
            <a:ext cx="914479" cy="914479"/>
          </a:xfrm>
          <a:prstGeom prst="rect">
            <a:avLst/>
          </a:prstGeom>
        </p:spPr>
      </p:pic>
      <p:pic>
        <p:nvPicPr>
          <p:cNvPr id="33" name="Graphic 32" descr="Video camera outline">
            <a:extLst>
              <a:ext uri="{FF2B5EF4-FFF2-40B4-BE49-F238E27FC236}">
                <a16:creationId xmlns:a16="http://schemas.microsoft.com/office/drawing/2014/main" id="{68A81A2C-C43B-2041-420B-50EF20992B1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0258900">
            <a:off x="784272" y="1907119"/>
            <a:ext cx="754428" cy="754428"/>
          </a:xfrm>
          <a:prstGeom prst="rect">
            <a:avLst/>
          </a:prstGeom>
        </p:spPr>
      </p:pic>
      <p:grpSp>
        <p:nvGrpSpPr>
          <p:cNvPr id="40" name="Group 39">
            <a:extLst>
              <a:ext uri="{FF2B5EF4-FFF2-40B4-BE49-F238E27FC236}">
                <a16:creationId xmlns:a16="http://schemas.microsoft.com/office/drawing/2014/main" id="{1B3541F7-428A-9524-A16F-8E8EBF85748A}"/>
              </a:ext>
            </a:extLst>
          </p:cNvPr>
          <p:cNvGrpSpPr/>
          <p:nvPr/>
        </p:nvGrpSpPr>
        <p:grpSpPr>
          <a:xfrm>
            <a:off x="1008206" y="2509296"/>
            <a:ext cx="388418" cy="624517"/>
            <a:chOff x="6012382" y="1497629"/>
            <a:chExt cx="388418" cy="624517"/>
          </a:xfrm>
        </p:grpSpPr>
        <p:cxnSp>
          <p:nvCxnSpPr>
            <p:cNvPr id="35" name="Straight Connector 34">
              <a:extLst>
                <a:ext uri="{FF2B5EF4-FFF2-40B4-BE49-F238E27FC236}">
                  <a16:creationId xmlns:a16="http://schemas.microsoft.com/office/drawing/2014/main" id="{70F4A2A4-91CA-8621-164F-AA9E50D0EF55}"/>
                </a:ext>
              </a:extLst>
            </p:cNvPr>
            <p:cNvCxnSpPr/>
            <p:nvPr/>
          </p:nvCxnSpPr>
          <p:spPr>
            <a:xfrm flipH="1">
              <a:off x="6012382" y="1508078"/>
              <a:ext cx="186117" cy="614068"/>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6140E069-4AF2-D9FE-6B81-9FF7FAE8115A}"/>
                </a:ext>
              </a:extLst>
            </p:cNvPr>
            <p:cNvCxnSpPr/>
            <p:nvPr/>
          </p:nvCxnSpPr>
          <p:spPr>
            <a:xfrm>
              <a:off x="6198499" y="1508078"/>
              <a:ext cx="202301" cy="61406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80FB89DB-F801-784B-252F-DC0856C22FCA}"/>
                </a:ext>
              </a:extLst>
            </p:cNvPr>
            <p:cNvCxnSpPr/>
            <p:nvPr/>
          </p:nvCxnSpPr>
          <p:spPr>
            <a:xfrm>
              <a:off x="6198499" y="1497629"/>
              <a:ext cx="0" cy="533440"/>
            </a:xfrm>
            <a:prstGeom prst="line">
              <a:avLst/>
            </a:prstGeom>
          </p:spPr>
          <p:style>
            <a:lnRef idx="1">
              <a:schemeClr val="dk1"/>
            </a:lnRef>
            <a:fillRef idx="0">
              <a:schemeClr val="dk1"/>
            </a:fillRef>
            <a:effectRef idx="0">
              <a:schemeClr val="dk1"/>
            </a:effectRef>
            <a:fontRef idx="minor">
              <a:schemeClr val="tx1"/>
            </a:fontRef>
          </p:style>
        </p:cxnSp>
      </p:grpSp>
      <p:pic>
        <p:nvPicPr>
          <p:cNvPr id="42" name="Graphic 41" descr="Microphone outline">
            <a:extLst>
              <a:ext uri="{FF2B5EF4-FFF2-40B4-BE49-F238E27FC236}">
                <a16:creationId xmlns:a16="http://schemas.microsoft.com/office/drawing/2014/main" id="{7C401642-79B8-5D86-38D9-2B9CEF5EBAC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533654" y="1143536"/>
            <a:ext cx="457200" cy="457200"/>
          </a:xfrm>
          <a:prstGeom prst="rect">
            <a:avLst/>
          </a:prstGeom>
        </p:spPr>
      </p:pic>
      <p:pic>
        <p:nvPicPr>
          <p:cNvPr id="44" name="Picture 43">
            <a:extLst>
              <a:ext uri="{FF2B5EF4-FFF2-40B4-BE49-F238E27FC236}">
                <a16:creationId xmlns:a16="http://schemas.microsoft.com/office/drawing/2014/main" id="{15381820-C250-0312-71B2-0A934B4690BB}"/>
              </a:ext>
            </a:extLst>
          </p:cNvPr>
          <p:cNvPicPr>
            <a:picLocks noChangeAspect="1"/>
          </p:cNvPicPr>
          <p:nvPr/>
        </p:nvPicPr>
        <p:blipFill>
          <a:blip r:embed="rId12"/>
          <a:stretch>
            <a:fillRect/>
          </a:stretch>
        </p:blipFill>
        <p:spPr>
          <a:xfrm>
            <a:off x="2670418" y="3094676"/>
            <a:ext cx="457240" cy="457240"/>
          </a:xfrm>
          <a:prstGeom prst="rect">
            <a:avLst/>
          </a:prstGeom>
        </p:spPr>
      </p:pic>
      <p:sp>
        <p:nvSpPr>
          <p:cNvPr id="45" name="TextBox 44">
            <a:extLst>
              <a:ext uri="{FF2B5EF4-FFF2-40B4-BE49-F238E27FC236}">
                <a16:creationId xmlns:a16="http://schemas.microsoft.com/office/drawing/2014/main" id="{B9731BA3-C65D-C776-1BC2-A535A1E85738}"/>
              </a:ext>
            </a:extLst>
          </p:cNvPr>
          <p:cNvSpPr txBox="1"/>
          <p:nvPr/>
        </p:nvSpPr>
        <p:spPr>
          <a:xfrm>
            <a:off x="5717309" y="232433"/>
            <a:ext cx="5899323" cy="4678204"/>
          </a:xfrm>
          <a:prstGeom prst="rect">
            <a:avLst/>
          </a:prstGeom>
          <a:noFill/>
        </p:spPr>
        <p:txBody>
          <a:bodyPr wrap="square" rtlCol="0">
            <a:spAutoFit/>
          </a:bodyPr>
          <a:lstStyle/>
          <a:p>
            <a:pPr algn="ctr"/>
            <a:r>
              <a:rPr lang="en-US" sz="2800" b="1" dirty="0">
                <a:solidFill>
                  <a:srgbClr val="FF0000"/>
                </a:solidFill>
              </a:rPr>
              <a:t>The Session Chair</a:t>
            </a:r>
          </a:p>
          <a:p>
            <a:pPr algn="ctr"/>
            <a:endParaRPr lang="en-US" b="1" dirty="0">
              <a:solidFill>
                <a:srgbClr val="FF0000"/>
              </a:solidFill>
            </a:endParaRPr>
          </a:p>
          <a:p>
            <a:pPr marL="285750" indent="-285750">
              <a:buFont typeface="Arial" panose="020B0604020202020204" pitchFamily="34" charset="0"/>
              <a:buChar char="•"/>
            </a:pPr>
            <a:r>
              <a:rPr lang="en-US" dirty="0"/>
              <a:t>The Session Chair is responsible for making sure that the presenters, onsite and online, are present at the start of the session.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Session Chair is responsible for keeping strict adherence to the times in the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Session Chair is responsible for managing the Q&amp;A session.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Session Chair is obligated to bring the session to a close at  the time stated in the program.</a:t>
            </a:r>
          </a:p>
          <a:p>
            <a:endParaRPr lang="en-US" dirty="0"/>
          </a:p>
          <a:p>
            <a:endParaRPr lang="en-US" dirty="0"/>
          </a:p>
        </p:txBody>
      </p:sp>
      <p:sp>
        <p:nvSpPr>
          <p:cNvPr id="53" name="TextBox 52">
            <a:extLst>
              <a:ext uri="{FF2B5EF4-FFF2-40B4-BE49-F238E27FC236}">
                <a16:creationId xmlns:a16="http://schemas.microsoft.com/office/drawing/2014/main" id="{020A2A5C-E121-40CF-4274-59429F8DF053}"/>
              </a:ext>
            </a:extLst>
          </p:cNvPr>
          <p:cNvSpPr txBox="1"/>
          <p:nvPr/>
        </p:nvSpPr>
        <p:spPr>
          <a:xfrm>
            <a:off x="4165242" y="1324097"/>
            <a:ext cx="320488" cy="369332"/>
          </a:xfrm>
          <a:prstGeom prst="rect">
            <a:avLst/>
          </a:prstGeom>
          <a:noFill/>
        </p:spPr>
        <p:txBody>
          <a:bodyPr wrap="square" rtlCol="0">
            <a:spAutoFit/>
          </a:bodyPr>
          <a:lstStyle/>
          <a:p>
            <a:r>
              <a:rPr lang="en-US" b="1" dirty="0">
                <a:solidFill>
                  <a:schemeClr val="accent5">
                    <a:lumMod val="50000"/>
                  </a:schemeClr>
                </a:solidFill>
              </a:rPr>
              <a:t>1</a:t>
            </a:r>
            <a:endParaRPr lang="el-GR" b="1" dirty="0">
              <a:solidFill>
                <a:schemeClr val="accent5">
                  <a:lumMod val="50000"/>
                </a:schemeClr>
              </a:solidFill>
            </a:endParaRPr>
          </a:p>
        </p:txBody>
      </p:sp>
      <p:sp>
        <p:nvSpPr>
          <p:cNvPr id="56" name="TextBox 55">
            <a:extLst>
              <a:ext uri="{FF2B5EF4-FFF2-40B4-BE49-F238E27FC236}">
                <a16:creationId xmlns:a16="http://schemas.microsoft.com/office/drawing/2014/main" id="{55A16A07-8C2F-0960-8829-FAD8B27F29D8}"/>
              </a:ext>
            </a:extLst>
          </p:cNvPr>
          <p:cNvSpPr txBox="1"/>
          <p:nvPr/>
        </p:nvSpPr>
        <p:spPr>
          <a:xfrm>
            <a:off x="2774024" y="774204"/>
            <a:ext cx="320488" cy="369332"/>
          </a:xfrm>
          <a:prstGeom prst="rect">
            <a:avLst/>
          </a:prstGeom>
          <a:noFill/>
        </p:spPr>
        <p:txBody>
          <a:bodyPr wrap="square" rtlCol="0">
            <a:spAutoFit/>
          </a:bodyPr>
          <a:lstStyle/>
          <a:p>
            <a:r>
              <a:rPr lang="en-US" b="1" dirty="0">
                <a:solidFill>
                  <a:schemeClr val="accent5">
                    <a:lumMod val="50000"/>
                  </a:schemeClr>
                </a:solidFill>
              </a:rPr>
              <a:t>2</a:t>
            </a:r>
            <a:endParaRPr lang="el-GR" b="1" dirty="0">
              <a:solidFill>
                <a:schemeClr val="accent5">
                  <a:lumMod val="50000"/>
                </a:schemeClr>
              </a:solidFill>
            </a:endParaRPr>
          </a:p>
        </p:txBody>
      </p:sp>
      <p:sp>
        <p:nvSpPr>
          <p:cNvPr id="57" name="TextBox 56">
            <a:extLst>
              <a:ext uri="{FF2B5EF4-FFF2-40B4-BE49-F238E27FC236}">
                <a16:creationId xmlns:a16="http://schemas.microsoft.com/office/drawing/2014/main" id="{6439CB9E-CDD3-AA93-8DD0-A89712A1C3A8}"/>
              </a:ext>
            </a:extLst>
          </p:cNvPr>
          <p:cNvSpPr txBox="1"/>
          <p:nvPr/>
        </p:nvSpPr>
        <p:spPr>
          <a:xfrm>
            <a:off x="2774024" y="2641158"/>
            <a:ext cx="320488" cy="369332"/>
          </a:xfrm>
          <a:prstGeom prst="rect">
            <a:avLst/>
          </a:prstGeom>
          <a:noFill/>
        </p:spPr>
        <p:txBody>
          <a:bodyPr wrap="square" rtlCol="0">
            <a:spAutoFit/>
          </a:bodyPr>
          <a:lstStyle/>
          <a:p>
            <a:r>
              <a:rPr lang="en-US" b="1" dirty="0">
                <a:solidFill>
                  <a:schemeClr val="accent5">
                    <a:lumMod val="50000"/>
                  </a:schemeClr>
                </a:solidFill>
              </a:rPr>
              <a:t>3</a:t>
            </a:r>
            <a:endParaRPr lang="el-GR" b="1" dirty="0">
              <a:solidFill>
                <a:schemeClr val="accent5">
                  <a:lumMod val="50000"/>
                </a:schemeClr>
              </a:solidFill>
            </a:endParaRPr>
          </a:p>
        </p:txBody>
      </p:sp>
      <p:sp>
        <p:nvSpPr>
          <p:cNvPr id="58" name="TextBox 57">
            <a:extLst>
              <a:ext uri="{FF2B5EF4-FFF2-40B4-BE49-F238E27FC236}">
                <a16:creationId xmlns:a16="http://schemas.microsoft.com/office/drawing/2014/main" id="{1E6EB315-A8C4-1445-5413-5A384CCA3FCA}"/>
              </a:ext>
            </a:extLst>
          </p:cNvPr>
          <p:cNvSpPr txBox="1"/>
          <p:nvPr/>
        </p:nvSpPr>
        <p:spPr>
          <a:xfrm>
            <a:off x="1646286" y="1324097"/>
            <a:ext cx="320488" cy="369332"/>
          </a:xfrm>
          <a:prstGeom prst="rect">
            <a:avLst/>
          </a:prstGeom>
          <a:noFill/>
        </p:spPr>
        <p:txBody>
          <a:bodyPr wrap="square" rtlCol="0">
            <a:spAutoFit/>
          </a:bodyPr>
          <a:lstStyle/>
          <a:p>
            <a:r>
              <a:rPr lang="en-US" b="1" dirty="0">
                <a:solidFill>
                  <a:schemeClr val="accent5">
                    <a:lumMod val="50000"/>
                  </a:schemeClr>
                </a:solidFill>
              </a:rPr>
              <a:t>4</a:t>
            </a:r>
            <a:endParaRPr lang="el-GR" b="1" dirty="0">
              <a:solidFill>
                <a:schemeClr val="accent5">
                  <a:lumMod val="50000"/>
                </a:schemeClr>
              </a:solidFill>
            </a:endParaRPr>
          </a:p>
        </p:txBody>
      </p:sp>
      <p:sp>
        <p:nvSpPr>
          <p:cNvPr id="60" name="TextBox 59">
            <a:extLst>
              <a:ext uri="{FF2B5EF4-FFF2-40B4-BE49-F238E27FC236}">
                <a16:creationId xmlns:a16="http://schemas.microsoft.com/office/drawing/2014/main" id="{BF078E8F-29C7-8A08-163C-A435B8EF26C4}"/>
              </a:ext>
            </a:extLst>
          </p:cNvPr>
          <p:cNvSpPr txBox="1"/>
          <p:nvPr/>
        </p:nvSpPr>
        <p:spPr>
          <a:xfrm>
            <a:off x="983220" y="2205758"/>
            <a:ext cx="320488" cy="369332"/>
          </a:xfrm>
          <a:prstGeom prst="rect">
            <a:avLst/>
          </a:prstGeom>
          <a:noFill/>
        </p:spPr>
        <p:txBody>
          <a:bodyPr wrap="square" rtlCol="0">
            <a:spAutoFit/>
          </a:bodyPr>
          <a:lstStyle/>
          <a:p>
            <a:r>
              <a:rPr lang="en-US" b="1" dirty="0">
                <a:solidFill>
                  <a:schemeClr val="accent5">
                    <a:lumMod val="50000"/>
                  </a:schemeClr>
                </a:solidFill>
              </a:rPr>
              <a:t>5</a:t>
            </a:r>
            <a:endParaRPr lang="el-GR" b="1" dirty="0">
              <a:solidFill>
                <a:schemeClr val="accent5">
                  <a:lumMod val="50000"/>
                </a:schemeClr>
              </a:solidFill>
            </a:endParaRPr>
          </a:p>
        </p:txBody>
      </p:sp>
      <p:sp>
        <p:nvSpPr>
          <p:cNvPr id="61" name="TextBox 60">
            <a:extLst>
              <a:ext uri="{FF2B5EF4-FFF2-40B4-BE49-F238E27FC236}">
                <a16:creationId xmlns:a16="http://schemas.microsoft.com/office/drawing/2014/main" id="{ED10E8B0-BD94-0B57-8BF2-122EF82048ED}"/>
              </a:ext>
            </a:extLst>
          </p:cNvPr>
          <p:cNvSpPr txBox="1"/>
          <p:nvPr/>
        </p:nvSpPr>
        <p:spPr>
          <a:xfrm>
            <a:off x="4853947" y="1231404"/>
            <a:ext cx="444612"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sp>
        <p:nvSpPr>
          <p:cNvPr id="62" name="TextBox 61">
            <a:extLst>
              <a:ext uri="{FF2B5EF4-FFF2-40B4-BE49-F238E27FC236}">
                <a16:creationId xmlns:a16="http://schemas.microsoft.com/office/drawing/2014/main" id="{C25FEFA3-9306-A7E2-AED3-11CA985FC7E7}"/>
              </a:ext>
            </a:extLst>
          </p:cNvPr>
          <p:cNvSpPr txBox="1"/>
          <p:nvPr/>
        </p:nvSpPr>
        <p:spPr>
          <a:xfrm>
            <a:off x="2981368" y="3157531"/>
            <a:ext cx="320488" cy="369332"/>
          </a:xfrm>
          <a:prstGeom prst="rect">
            <a:avLst/>
          </a:prstGeom>
          <a:noFill/>
        </p:spPr>
        <p:txBody>
          <a:bodyPr wrap="square" rtlCol="0">
            <a:spAutoFit/>
          </a:bodyPr>
          <a:lstStyle/>
          <a:p>
            <a:r>
              <a:rPr lang="en-US" b="1" dirty="0">
                <a:solidFill>
                  <a:schemeClr val="accent5">
                    <a:lumMod val="50000"/>
                  </a:schemeClr>
                </a:solidFill>
              </a:rPr>
              <a:t>6</a:t>
            </a:r>
            <a:endParaRPr lang="el-GR" b="1" dirty="0">
              <a:solidFill>
                <a:schemeClr val="accent5">
                  <a:lumMod val="50000"/>
                </a:schemeClr>
              </a:solidFill>
            </a:endParaRPr>
          </a:p>
        </p:txBody>
      </p:sp>
      <p:pic>
        <p:nvPicPr>
          <p:cNvPr id="3" name="Graphic 2" descr="Speakers outline">
            <a:extLst>
              <a:ext uri="{FF2B5EF4-FFF2-40B4-BE49-F238E27FC236}">
                <a16:creationId xmlns:a16="http://schemas.microsoft.com/office/drawing/2014/main" id="{EF741AB1-799C-DF9E-D8E1-CA23115E4BE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056330" y="1824438"/>
            <a:ext cx="492406" cy="492406"/>
          </a:xfrm>
          <a:prstGeom prst="rect">
            <a:avLst/>
          </a:prstGeom>
        </p:spPr>
      </p:pic>
      <p:sp>
        <p:nvSpPr>
          <p:cNvPr id="4" name="TextBox 3">
            <a:extLst>
              <a:ext uri="{FF2B5EF4-FFF2-40B4-BE49-F238E27FC236}">
                <a16:creationId xmlns:a16="http://schemas.microsoft.com/office/drawing/2014/main" id="{B39974FC-4ECB-0421-AC4A-79F08BFC854E}"/>
              </a:ext>
            </a:extLst>
          </p:cNvPr>
          <p:cNvSpPr txBox="1"/>
          <p:nvPr/>
        </p:nvSpPr>
        <p:spPr>
          <a:xfrm>
            <a:off x="4142289" y="2182917"/>
            <a:ext cx="320488" cy="369332"/>
          </a:xfrm>
          <a:prstGeom prst="rect">
            <a:avLst/>
          </a:prstGeom>
          <a:noFill/>
        </p:spPr>
        <p:txBody>
          <a:bodyPr wrap="square" rtlCol="0">
            <a:spAutoFit/>
          </a:bodyPr>
          <a:lstStyle/>
          <a:p>
            <a:r>
              <a:rPr lang="en-US" b="1" dirty="0">
                <a:solidFill>
                  <a:schemeClr val="accent5">
                    <a:lumMod val="50000"/>
                  </a:schemeClr>
                </a:solidFill>
              </a:rPr>
              <a:t>8</a:t>
            </a:r>
            <a:endParaRPr lang="el-GR" b="1" dirty="0">
              <a:solidFill>
                <a:schemeClr val="accent5">
                  <a:lumMod val="50000"/>
                </a:schemeClr>
              </a:solidFill>
            </a:endParaRPr>
          </a:p>
        </p:txBody>
      </p:sp>
      <p:sp>
        <p:nvSpPr>
          <p:cNvPr id="5" name="TextBox 4">
            <a:extLst>
              <a:ext uri="{FF2B5EF4-FFF2-40B4-BE49-F238E27FC236}">
                <a16:creationId xmlns:a16="http://schemas.microsoft.com/office/drawing/2014/main" id="{F8DBD866-C204-AD77-055D-65AE1B4EDD33}"/>
              </a:ext>
            </a:extLst>
          </p:cNvPr>
          <p:cNvSpPr txBox="1"/>
          <p:nvPr/>
        </p:nvSpPr>
        <p:spPr>
          <a:xfrm>
            <a:off x="2821124" y="5557786"/>
            <a:ext cx="320488" cy="369332"/>
          </a:xfrm>
          <a:prstGeom prst="rect">
            <a:avLst/>
          </a:prstGeom>
          <a:noFill/>
        </p:spPr>
        <p:txBody>
          <a:bodyPr wrap="square" rtlCol="0">
            <a:spAutoFit/>
          </a:bodyPr>
          <a:lstStyle/>
          <a:p>
            <a:r>
              <a:rPr lang="en-US" b="1" dirty="0">
                <a:solidFill>
                  <a:schemeClr val="accent5">
                    <a:lumMod val="50000"/>
                  </a:schemeClr>
                </a:solidFill>
              </a:rPr>
              <a:t>7</a:t>
            </a:r>
            <a:endParaRPr lang="el-GR" b="1" dirty="0">
              <a:solidFill>
                <a:schemeClr val="accent5">
                  <a:lumMod val="50000"/>
                </a:schemeClr>
              </a:solidFill>
            </a:endParaRPr>
          </a:p>
        </p:txBody>
      </p:sp>
    </p:spTree>
    <p:extLst>
      <p:ext uri="{BB962C8B-B14F-4D97-AF65-F5344CB8AC3E}">
        <p14:creationId xmlns:p14="http://schemas.microsoft.com/office/powerpoint/2010/main" val="252783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449</Words>
  <Application>Microsoft Office PowerPoint</Application>
  <PresentationFormat>Widescreen</PresentationFormat>
  <Paragraphs>83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Nicolas Kantzilaris</dc:creator>
  <cp:lastModifiedBy>Nicolas Kantzilaris</cp:lastModifiedBy>
  <cp:revision>6</cp:revision>
  <dcterms:created xsi:type="dcterms:W3CDTF">2022-08-17T08:04:26Z</dcterms:created>
  <dcterms:modified xsi:type="dcterms:W3CDTF">2022-08-22T08:06:06Z</dcterms:modified>
</cp:coreProperties>
</file>