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4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028"/>
    <a:srgbClr val="F29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1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2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1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43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95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6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2D82-48AB-40EC-8F40-DD61543D8F1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102519"/>
          </a:xfrm>
        </p:spPr>
        <p:txBody>
          <a:bodyPr/>
          <a:lstStyle/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581"/>
            <a:ext cx="6400800" cy="1028700"/>
          </a:xfrm>
        </p:spPr>
        <p:txBody>
          <a:bodyPr/>
          <a:lstStyle/>
          <a:p>
            <a:r>
              <a:rPr lang="en-US" dirty="0"/>
              <a:t>Authors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ED2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903608"/>
            <a:ext cx="9144000" cy="246221"/>
          </a:xfrm>
          <a:prstGeom prst="rect">
            <a:avLst/>
          </a:prstGeom>
          <a:solidFill>
            <a:srgbClr val="ED202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US" sz="1000" b="1" dirty="0">
                <a:solidFill>
                  <a:schemeClr val="bg1"/>
                </a:solidFill>
                <a:latin typeface="Abadi" panose="020B0604020104020204" pitchFamily="34" charset="0"/>
              </a:rPr>
              <a:t>EHPS 2022, 36th Annual Conference of the European Health Psychology Society,  August 23 – August 27</a:t>
            </a:r>
            <a:r>
              <a:rPr lang="en-US" sz="1000" b="1">
                <a:solidFill>
                  <a:schemeClr val="bg1"/>
                </a:solidFill>
                <a:latin typeface="Abadi" panose="020B0604020104020204" pitchFamily="34" charset="0"/>
              </a:rPr>
              <a:t>, 2022</a:t>
            </a:r>
            <a:endParaRPr lang="en-GB" sz="10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26241" y="3621881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Acknowledgments (if required)</a:t>
            </a:r>
            <a:endParaRPr lang="en-GB" sz="2000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4A4627C-5FF7-80E4-0B02-D94E98F06E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3350"/>
            <a:ext cx="1371600" cy="64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4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/>
              <a:t>Content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ED2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FA86ABE-099F-EF53-B9D7-DF3648EC4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685160"/>
            <a:ext cx="614362" cy="28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4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/>
              <a:t>Content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ED2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50D10C-7F63-FFEA-C0F3-5599843D5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4685905"/>
            <a:ext cx="609653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4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Slide title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/>
              <a:t>Content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ED2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50D10C-7F63-FFEA-C0F3-5599843D5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4685905"/>
            <a:ext cx="609653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0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581"/>
            <a:ext cx="6400800" cy="1028700"/>
          </a:xfrm>
        </p:spPr>
        <p:txBody>
          <a:bodyPr/>
          <a:lstStyle/>
          <a:p>
            <a:r>
              <a:rPr lang="en-US" dirty="0"/>
              <a:t>Any questions?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ED2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903608"/>
            <a:ext cx="9144000" cy="246221"/>
          </a:xfrm>
          <a:prstGeom prst="rect">
            <a:avLst/>
          </a:prstGeom>
          <a:solidFill>
            <a:srgbClr val="ED202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US" sz="1000" b="1" dirty="0">
                <a:solidFill>
                  <a:schemeClr val="bg1"/>
                </a:solidFill>
                <a:latin typeface="Abadi" panose="020B0604020104020204" pitchFamily="34" charset="0"/>
              </a:rPr>
              <a:t>EHPS 2022, 36th Annual Conference of the European Health Psychology Society,  August 23 – August 27, 2022</a:t>
            </a:r>
            <a:endParaRPr lang="en-GB" sz="10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9D99A4-F92D-41DC-AFFE-0A9DEC5B9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63" y="1345628"/>
            <a:ext cx="7773074" cy="122540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A65CFD2-D0B1-9986-4CA3-B45BD2A6F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0829"/>
            <a:ext cx="1371719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3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60</Words>
  <Application>Microsoft Office PowerPoint</Application>
  <PresentationFormat>On-screen Show (16:9)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Abadi</vt:lpstr>
      <vt:lpstr>Arial</vt:lpstr>
      <vt:lpstr>Calibri</vt:lpstr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Kyriakos</dc:creator>
  <cp:lastModifiedBy>Nicolas Kantzilaris</cp:lastModifiedBy>
  <cp:revision>5</cp:revision>
  <dcterms:created xsi:type="dcterms:W3CDTF">2020-10-19T13:49:20Z</dcterms:created>
  <dcterms:modified xsi:type="dcterms:W3CDTF">2022-08-04T06:34:44Z</dcterms:modified>
</cp:coreProperties>
</file>